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CD49F-A784-463B-93FD-FB4C55BF4006}" type="doc">
      <dgm:prSet loTypeId="urn:microsoft.com/office/officeart/2005/8/layout/radial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04B274-D50F-4AED-BD82-0697B5D8EAF9}">
      <dgm:prSet phldrT="[Text]"/>
      <dgm:spPr/>
      <dgm:t>
        <a:bodyPr/>
        <a:lstStyle/>
        <a:p>
          <a:r>
            <a:rPr lang="en-US" dirty="0" smtClean="0"/>
            <a:t>Epic Hero</a:t>
          </a:r>
          <a:endParaRPr lang="en-US" dirty="0"/>
        </a:p>
      </dgm:t>
    </dgm:pt>
    <dgm:pt modelId="{D8C312CE-30A9-4C0F-9374-ACADD5FC57D4}" type="parTrans" cxnId="{0FCFDB5F-D2D0-4670-82C7-66C2634642DA}">
      <dgm:prSet/>
      <dgm:spPr/>
      <dgm:t>
        <a:bodyPr/>
        <a:lstStyle/>
        <a:p>
          <a:endParaRPr lang="en-US"/>
        </a:p>
      </dgm:t>
    </dgm:pt>
    <dgm:pt modelId="{98717630-1833-42B1-B083-4E30065D58F5}" type="sibTrans" cxnId="{0FCFDB5F-D2D0-4670-82C7-66C2634642DA}">
      <dgm:prSet/>
      <dgm:spPr/>
      <dgm:t>
        <a:bodyPr/>
        <a:lstStyle/>
        <a:p>
          <a:endParaRPr lang="en-US"/>
        </a:p>
      </dgm:t>
    </dgm:pt>
    <dgm:pt modelId="{C780A866-A6C4-451F-974A-5F156E122A68}">
      <dgm:prSet phldrT="[Text]"/>
      <dgm:spPr/>
      <dgm:t>
        <a:bodyPr/>
        <a:lstStyle/>
        <a:p>
          <a:r>
            <a:rPr lang="en-US" smtClean="0"/>
            <a:t>Superhuman </a:t>
          </a:r>
          <a:endParaRPr lang="en-US" dirty="0"/>
        </a:p>
      </dgm:t>
    </dgm:pt>
    <dgm:pt modelId="{4A3AF68C-D387-47A2-8989-9DD26D8DDD80}" type="parTrans" cxnId="{D145029C-008D-4DBC-8903-B3FF3095327A}">
      <dgm:prSet/>
      <dgm:spPr/>
      <dgm:t>
        <a:bodyPr/>
        <a:lstStyle/>
        <a:p>
          <a:endParaRPr lang="en-US"/>
        </a:p>
      </dgm:t>
    </dgm:pt>
    <dgm:pt modelId="{B14F1CA7-38BD-445D-AB3A-48164DE4D9F1}" type="sibTrans" cxnId="{D145029C-008D-4DBC-8903-B3FF3095327A}">
      <dgm:prSet/>
      <dgm:spPr/>
      <dgm:t>
        <a:bodyPr/>
        <a:lstStyle/>
        <a:p>
          <a:endParaRPr lang="en-US"/>
        </a:p>
      </dgm:t>
    </dgm:pt>
    <dgm:pt modelId="{178151CB-E3A0-4B6E-814A-C8D333F1C6AE}">
      <dgm:prSet phldrT="[Text]"/>
      <dgm:spPr/>
      <dgm:t>
        <a:bodyPr/>
        <a:lstStyle/>
        <a:p>
          <a:r>
            <a:rPr lang="en-US" dirty="0" smtClean="0"/>
            <a:t>During quest, goes through trials and tribulations in order to achieve his goal</a:t>
          </a:r>
          <a:endParaRPr lang="en-US" dirty="0"/>
        </a:p>
      </dgm:t>
    </dgm:pt>
    <dgm:pt modelId="{7E8AC28D-32B7-49BB-8B98-897EBAA90B13}" type="parTrans" cxnId="{BD760171-2A0F-4FDA-975C-ED7E433FDCE6}">
      <dgm:prSet/>
      <dgm:spPr/>
      <dgm:t>
        <a:bodyPr/>
        <a:lstStyle/>
        <a:p>
          <a:endParaRPr lang="en-US"/>
        </a:p>
      </dgm:t>
    </dgm:pt>
    <dgm:pt modelId="{FFAF436A-A79A-4D6C-A07E-6D2B33DEEA25}" type="sibTrans" cxnId="{BD760171-2A0F-4FDA-975C-ED7E433FDCE6}">
      <dgm:prSet/>
      <dgm:spPr/>
      <dgm:t>
        <a:bodyPr/>
        <a:lstStyle/>
        <a:p>
          <a:endParaRPr lang="en-US"/>
        </a:p>
      </dgm:t>
    </dgm:pt>
    <dgm:pt modelId="{0F887899-B37E-4201-B053-E54D6D945F35}">
      <dgm:prSet phldrT="[Text]"/>
      <dgm:spPr/>
      <dgm:t>
        <a:bodyPr/>
        <a:lstStyle/>
        <a:p>
          <a:r>
            <a:rPr lang="en-US" smtClean="0"/>
            <a:t>Villains try to keep the hero from his quest</a:t>
          </a:r>
          <a:endParaRPr lang="en-US" dirty="0"/>
        </a:p>
      </dgm:t>
    </dgm:pt>
    <dgm:pt modelId="{4F26003D-7167-48C6-8B03-53805FFAAC76}" type="parTrans" cxnId="{B9F866AE-4EC9-4CD2-BA09-718F6088FB7D}">
      <dgm:prSet/>
      <dgm:spPr/>
      <dgm:t>
        <a:bodyPr/>
        <a:lstStyle/>
        <a:p>
          <a:endParaRPr lang="en-US"/>
        </a:p>
      </dgm:t>
    </dgm:pt>
    <dgm:pt modelId="{DB33C2E9-884F-4EF6-B2FB-F18BE395EC04}" type="sibTrans" cxnId="{B9F866AE-4EC9-4CD2-BA09-718F6088FB7D}">
      <dgm:prSet/>
      <dgm:spPr/>
      <dgm:t>
        <a:bodyPr/>
        <a:lstStyle/>
        <a:p>
          <a:endParaRPr lang="en-US"/>
        </a:p>
      </dgm:t>
    </dgm:pt>
    <dgm:pt modelId="{8D6E98AC-3CAD-4BED-A220-2424EDABF2C0}">
      <dgm:prSet phldrT="[Text]"/>
      <dgm:spPr/>
      <dgm:t>
        <a:bodyPr/>
        <a:lstStyle/>
        <a:p>
          <a:r>
            <a:rPr lang="en-US" smtClean="0"/>
            <a:t>On a quest for something of great value</a:t>
          </a:r>
          <a:endParaRPr lang="en-US" dirty="0"/>
        </a:p>
      </dgm:t>
    </dgm:pt>
    <dgm:pt modelId="{B0BA3F33-3E37-4B3A-BF17-7758D5E857B3}" type="parTrans" cxnId="{D1799258-9ABC-4B9F-AF2B-63A93BD88D2B}">
      <dgm:prSet/>
      <dgm:spPr/>
      <dgm:t>
        <a:bodyPr/>
        <a:lstStyle/>
        <a:p>
          <a:endParaRPr lang="en-US"/>
        </a:p>
      </dgm:t>
    </dgm:pt>
    <dgm:pt modelId="{D3AA4040-43E5-4ACB-9B89-FF4AB5BE0987}" type="sibTrans" cxnId="{D1799258-9ABC-4B9F-AF2B-63A93BD88D2B}">
      <dgm:prSet/>
      <dgm:spPr/>
      <dgm:t>
        <a:bodyPr/>
        <a:lstStyle/>
        <a:p>
          <a:endParaRPr lang="en-US"/>
        </a:p>
      </dgm:t>
    </dgm:pt>
    <dgm:pt modelId="{0F90B3B0-6D75-49A1-A9D4-3F11E9A70FEA}">
      <dgm:prSet phldrT="[Text]"/>
      <dgm:spPr/>
      <dgm:t>
        <a:bodyPr/>
        <a:lstStyle/>
        <a:p>
          <a:r>
            <a:rPr lang="en-US" dirty="0" smtClean="0"/>
            <a:t>Has a tragic flaw</a:t>
          </a:r>
          <a:endParaRPr lang="en-US" dirty="0"/>
        </a:p>
      </dgm:t>
    </dgm:pt>
    <dgm:pt modelId="{273E2DD6-486B-407F-8FD8-6899C38855CD}" type="parTrans" cxnId="{17B722B4-130C-4FEA-B292-3F1D90545B24}">
      <dgm:prSet/>
      <dgm:spPr/>
      <dgm:t>
        <a:bodyPr/>
        <a:lstStyle/>
        <a:p>
          <a:endParaRPr lang="en-US"/>
        </a:p>
      </dgm:t>
    </dgm:pt>
    <dgm:pt modelId="{C45C31DC-8E67-4771-8570-E26C4F922875}" type="sibTrans" cxnId="{17B722B4-130C-4FEA-B292-3F1D90545B24}">
      <dgm:prSet/>
      <dgm:spPr/>
      <dgm:t>
        <a:bodyPr/>
        <a:lstStyle/>
        <a:p>
          <a:endParaRPr lang="en-US"/>
        </a:p>
      </dgm:t>
    </dgm:pt>
    <dgm:pt modelId="{77322A56-9295-4564-8092-C43733379F8D}">
      <dgm:prSet phldrT="[Text]"/>
      <dgm:spPr/>
      <dgm:t>
        <a:bodyPr/>
        <a:lstStyle/>
        <a:p>
          <a:r>
            <a:rPr lang="en-US" smtClean="0"/>
            <a:t>Of mixed divine and human birth</a:t>
          </a:r>
          <a:endParaRPr lang="en-US" dirty="0"/>
        </a:p>
      </dgm:t>
    </dgm:pt>
    <dgm:pt modelId="{73747823-387C-43BB-B320-EDD367D2EE8C}" type="parTrans" cxnId="{2F1EBE73-09A7-47B7-9A7B-E76A9592F9DC}">
      <dgm:prSet/>
      <dgm:spPr/>
      <dgm:t>
        <a:bodyPr/>
        <a:lstStyle/>
        <a:p>
          <a:endParaRPr lang="en-US"/>
        </a:p>
      </dgm:t>
    </dgm:pt>
    <dgm:pt modelId="{909B0EB7-C709-4864-BB20-2CFC63F9A9D1}" type="sibTrans" cxnId="{2F1EBE73-09A7-47B7-9A7B-E76A9592F9DC}">
      <dgm:prSet/>
      <dgm:spPr/>
      <dgm:t>
        <a:bodyPr/>
        <a:lstStyle/>
        <a:p>
          <a:endParaRPr lang="en-US"/>
        </a:p>
      </dgm:t>
    </dgm:pt>
    <dgm:pt modelId="{B404E526-0A7B-4939-A717-5245F5240F24}" type="pres">
      <dgm:prSet presAssocID="{CB3CD49F-A784-463B-93FD-FB4C55BF40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CD323-399D-4D5E-B06A-DC7BBE86EB0C}" type="pres">
      <dgm:prSet presAssocID="{CB3CD49F-A784-463B-93FD-FB4C55BF4006}" presName="radial" presStyleCnt="0">
        <dgm:presLayoutVars>
          <dgm:animLvl val="ctr"/>
        </dgm:presLayoutVars>
      </dgm:prSet>
      <dgm:spPr/>
    </dgm:pt>
    <dgm:pt modelId="{8A3B3598-C7E8-4A72-9CE3-01FF18823772}" type="pres">
      <dgm:prSet presAssocID="{BC04B274-D50F-4AED-BD82-0697B5D8EAF9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26B3B344-2E21-44E9-A1F4-074F4D040AA5}" type="pres">
      <dgm:prSet presAssocID="{C780A866-A6C4-451F-974A-5F156E122A68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D36B4-7FA0-4B52-BFCC-F14039D6F71D}" type="pres">
      <dgm:prSet presAssocID="{178151CB-E3A0-4B6E-814A-C8D333F1C6AE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B7688-8E43-44EB-ADF0-3EF19EBB8864}" type="pres">
      <dgm:prSet presAssocID="{0F887899-B37E-4201-B053-E54D6D945F3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6A89-6BCB-45F6-A8E8-CEC726BEFB70}" type="pres">
      <dgm:prSet presAssocID="{8D6E98AC-3CAD-4BED-A220-2424EDABF2C0}" presName="node" presStyleLbl="vennNode1" presStyleIdx="4" presStyleCnt="7" custRadScaleRad="100887" custRadScaleInc="196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E80CE-9DB3-4FA5-B3BF-3CC40B93F76E}" type="pres">
      <dgm:prSet presAssocID="{77322A56-9295-4564-8092-C43733379F8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C0B86-E8BA-4A58-818C-03F134CDA8CD}" type="pres">
      <dgm:prSet presAssocID="{0F90B3B0-6D75-49A1-A9D4-3F11E9A70FEA}" presName="node" presStyleLbl="vennNode1" presStyleIdx="6" presStyleCnt="7" custRadScaleRad="100069" custRadScaleInc="-202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99258-9ABC-4B9F-AF2B-63A93BD88D2B}" srcId="{BC04B274-D50F-4AED-BD82-0697B5D8EAF9}" destId="{8D6E98AC-3CAD-4BED-A220-2424EDABF2C0}" srcOrd="3" destOrd="0" parTransId="{B0BA3F33-3E37-4B3A-BF17-7758D5E857B3}" sibTransId="{D3AA4040-43E5-4ACB-9B89-FF4AB5BE0987}"/>
    <dgm:cxn modelId="{C6013E55-73E7-4500-997C-91B50048D6CB}" type="presOf" srcId="{CB3CD49F-A784-463B-93FD-FB4C55BF4006}" destId="{B404E526-0A7B-4939-A717-5245F5240F24}" srcOrd="0" destOrd="0" presId="urn:microsoft.com/office/officeart/2005/8/layout/radial3"/>
    <dgm:cxn modelId="{42FEC4DB-01C0-40AB-BDEC-44E7097ACD97}" type="presOf" srcId="{178151CB-E3A0-4B6E-814A-C8D333F1C6AE}" destId="{C02D36B4-7FA0-4B52-BFCC-F14039D6F71D}" srcOrd="0" destOrd="0" presId="urn:microsoft.com/office/officeart/2005/8/layout/radial3"/>
    <dgm:cxn modelId="{20A26EBB-1B84-43FF-99AA-E8562F25CCD8}" type="presOf" srcId="{8D6E98AC-3CAD-4BED-A220-2424EDABF2C0}" destId="{13006A89-6BCB-45F6-A8E8-CEC726BEFB70}" srcOrd="0" destOrd="0" presId="urn:microsoft.com/office/officeart/2005/8/layout/radial3"/>
    <dgm:cxn modelId="{2F1EBE73-09A7-47B7-9A7B-E76A9592F9DC}" srcId="{BC04B274-D50F-4AED-BD82-0697B5D8EAF9}" destId="{77322A56-9295-4564-8092-C43733379F8D}" srcOrd="4" destOrd="0" parTransId="{73747823-387C-43BB-B320-EDD367D2EE8C}" sibTransId="{909B0EB7-C709-4864-BB20-2CFC63F9A9D1}"/>
    <dgm:cxn modelId="{D145029C-008D-4DBC-8903-B3FF3095327A}" srcId="{BC04B274-D50F-4AED-BD82-0697B5D8EAF9}" destId="{C780A866-A6C4-451F-974A-5F156E122A68}" srcOrd="0" destOrd="0" parTransId="{4A3AF68C-D387-47A2-8989-9DD26D8DDD80}" sibTransId="{B14F1CA7-38BD-445D-AB3A-48164DE4D9F1}"/>
    <dgm:cxn modelId="{B9F866AE-4EC9-4CD2-BA09-718F6088FB7D}" srcId="{BC04B274-D50F-4AED-BD82-0697B5D8EAF9}" destId="{0F887899-B37E-4201-B053-E54D6D945F35}" srcOrd="2" destOrd="0" parTransId="{4F26003D-7167-48C6-8B03-53805FFAAC76}" sibTransId="{DB33C2E9-884F-4EF6-B2FB-F18BE395EC04}"/>
    <dgm:cxn modelId="{0813A021-B65C-4E23-A65A-8DA099789E39}" type="presOf" srcId="{0F887899-B37E-4201-B053-E54D6D945F35}" destId="{5A7B7688-8E43-44EB-ADF0-3EF19EBB8864}" srcOrd="0" destOrd="0" presId="urn:microsoft.com/office/officeart/2005/8/layout/radial3"/>
    <dgm:cxn modelId="{5E79ED26-3A10-430A-A3F6-7A53A9AEA320}" type="presOf" srcId="{77322A56-9295-4564-8092-C43733379F8D}" destId="{0A5E80CE-9DB3-4FA5-B3BF-3CC40B93F76E}" srcOrd="0" destOrd="0" presId="urn:microsoft.com/office/officeart/2005/8/layout/radial3"/>
    <dgm:cxn modelId="{7EC56663-465F-45DD-82FD-84C615B85308}" type="presOf" srcId="{0F90B3B0-6D75-49A1-A9D4-3F11E9A70FEA}" destId="{541C0B86-E8BA-4A58-818C-03F134CDA8CD}" srcOrd="0" destOrd="0" presId="urn:microsoft.com/office/officeart/2005/8/layout/radial3"/>
    <dgm:cxn modelId="{A649AF9E-C2DD-4489-B21C-759CCC7335D4}" type="presOf" srcId="{C780A866-A6C4-451F-974A-5F156E122A68}" destId="{26B3B344-2E21-44E9-A1F4-074F4D040AA5}" srcOrd="0" destOrd="0" presId="urn:microsoft.com/office/officeart/2005/8/layout/radial3"/>
    <dgm:cxn modelId="{0FCFDB5F-D2D0-4670-82C7-66C2634642DA}" srcId="{CB3CD49F-A784-463B-93FD-FB4C55BF4006}" destId="{BC04B274-D50F-4AED-BD82-0697B5D8EAF9}" srcOrd="0" destOrd="0" parTransId="{D8C312CE-30A9-4C0F-9374-ACADD5FC57D4}" sibTransId="{98717630-1833-42B1-B083-4E30065D58F5}"/>
    <dgm:cxn modelId="{BD760171-2A0F-4FDA-975C-ED7E433FDCE6}" srcId="{BC04B274-D50F-4AED-BD82-0697B5D8EAF9}" destId="{178151CB-E3A0-4B6E-814A-C8D333F1C6AE}" srcOrd="1" destOrd="0" parTransId="{7E8AC28D-32B7-49BB-8B98-897EBAA90B13}" sibTransId="{FFAF436A-A79A-4D6C-A07E-6D2B33DEEA25}"/>
    <dgm:cxn modelId="{7B1C9752-D411-484D-8FC5-26C4EE3F2043}" type="presOf" srcId="{BC04B274-D50F-4AED-BD82-0697B5D8EAF9}" destId="{8A3B3598-C7E8-4A72-9CE3-01FF18823772}" srcOrd="0" destOrd="0" presId="urn:microsoft.com/office/officeart/2005/8/layout/radial3"/>
    <dgm:cxn modelId="{17B722B4-130C-4FEA-B292-3F1D90545B24}" srcId="{BC04B274-D50F-4AED-BD82-0697B5D8EAF9}" destId="{0F90B3B0-6D75-49A1-A9D4-3F11E9A70FEA}" srcOrd="5" destOrd="0" parTransId="{273E2DD6-486B-407F-8FD8-6899C38855CD}" sibTransId="{C45C31DC-8E67-4771-8570-E26C4F922875}"/>
    <dgm:cxn modelId="{F46A6680-6419-412F-B8EE-905A1BDAD093}" type="presParOf" srcId="{B404E526-0A7B-4939-A717-5245F5240F24}" destId="{B85CD323-399D-4D5E-B06A-DC7BBE86EB0C}" srcOrd="0" destOrd="0" presId="urn:microsoft.com/office/officeart/2005/8/layout/radial3"/>
    <dgm:cxn modelId="{97895FA5-2B73-493A-BB3B-EF46DBA14C9C}" type="presParOf" srcId="{B85CD323-399D-4D5E-B06A-DC7BBE86EB0C}" destId="{8A3B3598-C7E8-4A72-9CE3-01FF18823772}" srcOrd="0" destOrd="0" presId="urn:microsoft.com/office/officeart/2005/8/layout/radial3"/>
    <dgm:cxn modelId="{D4124056-E158-4D91-BF14-C9F3B5494AED}" type="presParOf" srcId="{B85CD323-399D-4D5E-B06A-DC7BBE86EB0C}" destId="{26B3B344-2E21-44E9-A1F4-074F4D040AA5}" srcOrd="1" destOrd="0" presId="urn:microsoft.com/office/officeart/2005/8/layout/radial3"/>
    <dgm:cxn modelId="{E8BC026B-5338-4E14-80EA-7210E163CDBF}" type="presParOf" srcId="{B85CD323-399D-4D5E-B06A-DC7BBE86EB0C}" destId="{C02D36B4-7FA0-4B52-BFCC-F14039D6F71D}" srcOrd="2" destOrd="0" presId="urn:microsoft.com/office/officeart/2005/8/layout/radial3"/>
    <dgm:cxn modelId="{8AE04BB9-368B-4E73-9B4B-D64D6682DF5E}" type="presParOf" srcId="{B85CD323-399D-4D5E-B06A-DC7BBE86EB0C}" destId="{5A7B7688-8E43-44EB-ADF0-3EF19EBB8864}" srcOrd="3" destOrd="0" presId="urn:microsoft.com/office/officeart/2005/8/layout/radial3"/>
    <dgm:cxn modelId="{3EB075B1-13AF-424C-9127-10FD6E0F8D1F}" type="presParOf" srcId="{B85CD323-399D-4D5E-B06A-DC7BBE86EB0C}" destId="{13006A89-6BCB-45F6-A8E8-CEC726BEFB70}" srcOrd="4" destOrd="0" presId="urn:microsoft.com/office/officeart/2005/8/layout/radial3"/>
    <dgm:cxn modelId="{296D6E5B-FBDB-4981-833E-2B2CDF368E2F}" type="presParOf" srcId="{B85CD323-399D-4D5E-B06A-DC7BBE86EB0C}" destId="{0A5E80CE-9DB3-4FA5-B3BF-3CC40B93F76E}" srcOrd="5" destOrd="0" presId="urn:microsoft.com/office/officeart/2005/8/layout/radial3"/>
    <dgm:cxn modelId="{6BE983F5-023E-42D4-AE37-BF974F5F5D92}" type="presParOf" srcId="{B85CD323-399D-4D5E-B06A-DC7BBE86EB0C}" destId="{541C0B86-E8BA-4A58-818C-03F134CDA8C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C394E-8257-4F94-AF75-D31D5F0831D9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82C27C-504E-4CDA-A2E2-0FEACC1C748D}">
      <dgm:prSet phldrT="[Text]"/>
      <dgm:spPr/>
      <dgm:t>
        <a:bodyPr/>
        <a:lstStyle/>
        <a:p>
          <a:pPr algn="ctr"/>
          <a:r>
            <a:rPr lang="en-US" dirty="0" smtClean="0"/>
            <a:t>The Epic</a:t>
          </a:r>
          <a:endParaRPr lang="en-US" dirty="0"/>
        </a:p>
      </dgm:t>
    </dgm:pt>
    <dgm:pt modelId="{76985DF5-E889-4334-8B1E-78C32A721680}" type="parTrans" cxnId="{B6400C54-7807-4774-A105-FD2208AF236E}">
      <dgm:prSet/>
      <dgm:spPr/>
      <dgm:t>
        <a:bodyPr/>
        <a:lstStyle/>
        <a:p>
          <a:pPr algn="ctr"/>
          <a:endParaRPr lang="en-US"/>
        </a:p>
      </dgm:t>
    </dgm:pt>
    <dgm:pt modelId="{6B28F898-28DC-4E66-AFEE-960EB34B173A}" type="sibTrans" cxnId="{B6400C54-7807-4774-A105-FD2208AF236E}">
      <dgm:prSet/>
      <dgm:spPr/>
      <dgm:t>
        <a:bodyPr/>
        <a:lstStyle/>
        <a:p>
          <a:pPr algn="ctr"/>
          <a:endParaRPr lang="en-US"/>
        </a:p>
      </dgm:t>
    </dgm:pt>
    <dgm:pt modelId="{E0AD3F4B-985A-4341-A6F0-B7B8A0CC3411}">
      <dgm:prSet phldrT="[Text]"/>
      <dgm:spPr/>
      <dgm:t>
        <a:bodyPr/>
        <a:lstStyle/>
        <a:p>
          <a:pPr algn="ctr"/>
          <a:r>
            <a:rPr lang="en-US" dirty="0" smtClean="0"/>
            <a:t>Long narrative poem about the deeds of an epic hero</a:t>
          </a:r>
          <a:endParaRPr lang="en-US" dirty="0"/>
        </a:p>
      </dgm:t>
    </dgm:pt>
    <dgm:pt modelId="{BD42F51C-C1AF-4D7E-B6A6-F8AAA6BD3EE6}" type="parTrans" cxnId="{0032F4E4-6235-4DA4-90C2-E123B82DF43E}">
      <dgm:prSet/>
      <dgm:spPr/>
      <dgm:t>
        <a:bodyPr/>
        <a:lstStyle/>
        <a:p>
          <a:pPr algn="ctr"/>
          <a:endParaRPr lang="en-US"/>
        </a:p>
      </dgm:t>
    </dgm:pt>
    <dgm:pt modelId="{6D8D8716-F007-4893-86F5-C679461C7024}" type="sibTrans" cxnId="{0032F4E4-6235-4DA4-90C2-E123B82DF43E}">
      <dgm:prSet/>
      <dgm:spPr/>
      <dgm:t>
        <a:bodyPr/>
        <a:lstStyle/>
        <a:p>
          <a:pPr algn="ctr"/>
          <a:endParaRPr lang="en-US"/>
        </a:p>
      </dgm:t>
    </dgm:pt>
    <dgm:pt modelId="{D0668881-175D-4069-B38E-90818497F87C}">
      <dgm:prSet phldrT="[Text]"/>
      <dgm:spPr/>
      <dgm:t>
        <a:bodyPr/>
        <a:lstStyle/>
        <a:p>
          <a:pPr algn="ctr"/>
          <a:r>
            <a:rPr lang="en-US" dirty="0" smtClean="0"/>
            <a:t>Epic Hero</a:t>
          </a:r>
          <a:endParaRPr lang="en-US" dirty="0"/>
        </a:p>
      </dgm:t>
    </dgm:pt>
    <dgm:pt modelId="{A50A8033-3D26-4889-9BB6-F177730F856C}" type="parTrans" cxnId="{8CEBAA2D-3C57-4A05-AE2A-41983642D63D}">
      <dgm:prSet/>
      <dgm:spPr/>
      <dgm:t>
        <a:bodyPr/>
        <a:lstStyle/>
        <a:p>
          <a:pPr algn="ctr"/>
          <a:endParaRPr lang="en-US"/>
        </a:p>
      </dgm:t>
    </dgm:pt>
    <dgm:pt modelId="{B8229DD3-5F36-428D-B0DE-E5473B9873A0}" type="sibTrans" cxnId="{8CEBAA2D-3C57-4A05-AE2A-41983642D63D}">
      <dgm:prSet/>
      <dgm:spPr/>
      <dgm:t>
        <a:bodyPr/>
        <a:lstStyle/>
        <a:p>
          <a:pPr algn="ctr"/>
          <a:endParaRPr lang="en-US"/>
        </a:p>
      </dgm:t>
    </dgm:pt>
    <dgm:pt modelId="{06593C3D-AB08-4D75-9BB7-331E72598374}">
      <dgm:prSet phldrT="[Text]"/>
      <dgm:spPr/>
      <dgm:t>
        <a:bodyPr/>
        <a:lstStyle/>
        <a:p>
          <a:pPr algn="ctr"/>
          <a:r>
            <a:rPr lang="en-US" dirty="0" smtClean="0"/>
            <a:t>The central figure of an epic</a:t>
          </a:r>
          <a:endParaRPr lang="en-US" dirty="0"/>
        </a:p>
      </dgm:t>
    </dgm:pt>
    <dgm:pt modelId="{FFC6DB86-47DB-4A32-AB79-5D1624D26914}" type="parTrans" cxnId="{E16F4510-7F0E-41CA-833A-127867DE6390}">
      <dgm:prSet/>
      <dgm:spPr/>
      <dgm:t>
        <a:bodyPr/>
        <a:lstStyle/>
        <a:p>
          <a:pPr algn="ctr"/>
          <a:endParaRPr lang="en-US"/>
        </a:p>
      </dgm:t>
    </dgm:pt>
    <dgm:pt modelId="{13126065-048E-4EE1-B3EA-44F1CF11ECC5}" type="sibTrans" cxnId="{E16F4510-7F0E-41CA-833A-127867DE6390}">
      <dgm:prSet/>
      <dgm:spPr/>
      <dgm:t>
        <a:bodyPr/>
        <a:lstStyle/>
        <a:p>
          <a:pPr algn="ctr"/>
          <a:endParaRPr lang="en-US"/>
        </a:p>
      </dgm:t>
    </dgm:pt>
    <dgm:pt modelId="{757F6086-3E26-4E12-81F1-F395E26AC44E}">
      <dgm:prSet phldrT="[Text]"/>
      <dgm:spPr/>
      <dgm:t>
        <a:bodyPr/>
        <a:lstStyle/>
        <a:p>
          <a:pPr algn="ctr"/>
          <a:r>
            <a:rPr lang="en-US" dirty="0" smtClean="0"/>
            <a:t>Actions are inspiring or noble</a:t>
          </a:r>
          <a:endParaRPr lang="en-US" dirty="0"/>
        </a:p>
      </dgm:t>
    </dgm:pt>
    <dgm:pt modelId="{1A40AA7A-B6C1-406C-97E6-CE38B3B24254}" type="parTrans" cxnId="{BC09B415-2BE9-4929-A114-0626EC6F5F9B}">
      <dgm:prSet/>
      <dgm:spPr/>
      <dgm:t>
        <a:bodyPr/>
        <a:lstStyle/>
        <a:p>
          <a:pPr algn="ctr"/>
          <a:endParaRPr lang="en-US"/>
        </a:p>
      </dgm:t>
    </dgm:pt>
    <dgm:pt modelId="{CB9A0F82-12D6-4D46-8877-5C8D2AFB5009}" type="sibTrans" cxnId="{BC09B415-2BE9-4929-A114-0626EC6F5F9B}">
      <dgm:prSet/>
      <dgm:spPr/>
      <dgm:t>
        <a:bodyPr/>
        <a:lstStyle/>
        <a:p>
          <a:pPr algn="ctr"/>
          <a:endParaRPr lang="en-US"/>
        </a:p>
      </dgm:t>
    </dgm:pt>
    <dgm:pt modelId="{505E979B-FFA9-4878-8B7B-5977E8E28DD3}">
      <dgm:prSet phldrT="[Text]"/>
      <dgm:spPr/>
      <dgm:t>
        <a:bodyPr/>
        <a:lstStyle/>
        <a:p>
          <a:pPr algn="ctr"/>
          <a:r>
            <a:rPr lang="en-US" dirty="0" smtClean="0"/>
            <a:t>Epic Simile/Homeric Simile</a:t>
          </a:r>
          <a:endParaRPr lang="en-US" dirty="0"/>
        </a:p>
      </dgm:t>
    </dgm:pt>
    <dgm:pt modelId="{D0E33085-F017-42B9-9DAC-5486B6EE5E3B}" type="parTrans" cxnId="{4A224409-58B9-4A79-81D2-24B6C355C83C}">
      <dgm:prSet/>
      <dgm:spPr/>
      <dgm:t>
        <a:bodyPr/>
        <a:lstStyle/>
        <a:p>
          <a:pPr algn="ctr"/>
          <a:endParaRPr lang="en-US"/>
        </a:p>
      </dgm:t>
    </dgm:pt>
    <dgm:pt modelId="{25BB8FFC-6ED2-48F1-BDDF-BBED76C0F503}" type="sibTrans" cxnId="{4A224409-58B9-4A79-81D2-24B6C355C83C}">
      <dgm:prSet/>
      <dgm:spPr/>
      <dgm:t>
        <a:bodyPr/>
        <a:lstStyle/>
        <a:p>
          <a:pPr algn="ctr"/>
          <a:endParaRPr lang="en-US"/>
        </a:p>
      </dgm:t>
    </dgm:pt>
    <dgm:pt modelId="{15A71E46-C6E5-42CB-AB5B-BEDA2A93A76F}">
      <dgm:prSet phldrT="[Text]"/>
      <dgm:spPr/>
      <dgm:t>
        <a:bodyPr/>
        <a:lstStyle/>
        <a:p>
          <a:pPr algn="ctr"/>
          <a:r>
            <a:rPr lang="en-US" dirty="0" smtClean="0"/>
            <a:t>An ELABORATE comparison of unlike subjects</a:t>
          </a:r>
          <a:endParaRPr lang="en-US" dirty="0"/>
        </a:p>
      </dgm:t>
    </dgm:pt>
    <dgm:pt modelId="{F989A62C-80F3-47C7-9306-1AA98C708AA9}" type="parTrans" cxnId="{07DAB708-BDC1-4C58-8A84-A75ACDCAC301}">
      <dgm:prSet/>
      <dgm:spPr/>
      <dgm:t>
        <a:bodyPr/>
        <a:lstStyle/>
        <a:p>
          <a:pPr algn="ctr"/>
          <a:endParaRPr lang="en-US"/>
        </a:p>
      </dgm:t>
    </dgm:pt>
    <dgm:pt modelId="{D47D0918-36B8-41A5-9526-4AEED51A2DED}" type="sibTrans" cxnId="{07DAB708-BDC1-4C58-8A84-A75ACDCAC301}">
      <dgm:prSet/>
      <dgm:spPr/>
      <dgm:t>
        <a:bodyPr/>
        <a:lstStyle/>
        <a:p>
          <a:pPr algn="ctr"/>
          <a:endParaRPr lang="en-US"/>
        </a:p>
      </dgm:t>
    </dgm:pt>
    <dgm:pt modelId="{E351DABF-329B-4216-A2AE-4D4AD1BB4852}">
      <dgm:prSet phldrT="[Text]"/>
      <dgm:spPr/>
      <dgm:t>
        <a:bodyPr/>
        <a:lstStyle/>
        <a:p>
          <a:pPr algn="ctr"/>
          <a:r>
            <a:rPr lang="en-US" dirty="0" smtClean="0"/>
            <a:t>Tragic Flaw</a:t>
          </a:r>
          <a:endParaRPr lang="en-US" dirty="0"/>
        </a:p>
      </dgm:t>
    </dgm:pt>
    <dgm:pt modelId="{FD88E574-DDCD-47E9-B001-FFC86B5AB4F6}" type="parTrans" cxnId="{004DB232-DC84-4434-806E-41CE054F9D64}">
      <dgm:prSet/>
      <dgm:spPr/>
      <dgm:t>
        <a:bodyPr/>
        <a:lstStyle/>
        <a:p>
          <a:pPr algn="ctr"/>
          <a:endParaRPr lang="en-US"/>
        </a:p>
      </dgm:t>
    </dgm:pt>
    <dgm:pt modelId="{8741FFE9-B77A-4A01-A696-413C90609175}" type="sibTrans" cxnId="{004DB232-DC84-4434-806E-41CE054F9D64}">
      <dgm:prSet/>
      <dgm:spPr/>
      <dgm:t>
        <a:bodyPr/>
        <a:lstStyle/>
        <a:p>
          <a:pPr algn="ctr"/>
          <a:endParaRPr lang="en-US"/>
        </a:p>
      </dgm:t>
    </dgm:pt>
    <dgm:pt modelId="{ACB02EB9-353E-4BE7-BF74-AB59DE24BDDB}">
      <dgm:prSet phldrT="[Text]"/>
      <dgm:spPr/>
      <dgm:t>
        <a:bodyPr/>
        <a:lstStyle/>
        <a:p>
          <a:pPr algn="ctr"/>
          <a:r>
            <a:rPr lang="en-US" dirty="0" smtClean="0"/>
            <a:t>A weakness in the hero’s character</a:t>
          </a:r>
          <a:endParaRPr lang="en-US" dirty="0"/>
        </a:p>
      </dgm:t>
    </dgm:pt>
    <dgm:pt modelId="{22A37A2B-6171-4830-985F-B45FECC39D84}" type="parTrans" cxnId="{3D7799F2-19E1-44A2-AEA0-D005591F25B3}">
      <dgm:prSet/>
      <dgm:spPr/>
      <dgm:t>
        <a:bodyPr/>
        <a:lstStyle/>
        <a:p>
          <a:pPr algn="ctr"/>
          <a:endParaRPr lang="en-US"/>
        </a:p>
      </dgm:t>
    </dgm:pt>
    <dgm:pt modelId="{B0C27309-D172-4CE4-BEE5-8FB2182826C1}" type="sibTrans" cxnId="{3D7799F2-19E1-44A2-AEA0-D005591F25B3}">
      <dgm:prSet/>
      <dgm:spPr/>
      <dgm:t>
        <a:bodyPr/>
        <a:lstStyle/>
        <a:p>
          <a:pPr algn="ctr"/>
          <a:endParaRPr lang="en-US"/>
        </a:p>
      </dgm:t>
    </dgm:pt>
    <dgm:pt modelId="{D918DECF-59BB-400D-BA0B-480E9FE80B17}">
      <dgm:prSet phldrT="[Text]"/>
      <dgm:spPr/>
      <dgm:t>
        <a:bodyPr/>
        <a:lstStyle/>
        <a:p>
          <a:pPr algn="ctr"/>
          <a:r>
            <a:rPr lang="en-US" dirty="0" smtClean="0"/>
            <a:t>Symbolism</a:t>
          </a:r>
          <a:endParaRPr lang="en-US" dirty="0"/>
        </a:p>
      </dgm:t>
    </dgm:pt>
    <dgm:pt modelId="{28A168F8-0297-4368-B3FC-F7D5570BC09E}" type="parTrans" cxnId="{546F784C-AB35-4FA2-9EE7-8A90A4DBDC28}">
      <dgm:prSet/>
      <dgm:spPr/>
      <dgm:t>
        <a:bodyPr/>
        <a:lstStyle/>
        <a:p>
          <a:pPr algn="ctr"/>
          <a:endParaRPr lang="en-US"/>
        </a:p>
      </dgm:t>
    </dgm:pt>
    <dgm:pt modelId="{40CC9886-8259-4AF7-887C-F1D293ED1F37}" type="sibTrans" cxnId="{546F784C-AB35-4FA2-9EE7-8A90A4DBDC28}">
      <dgm:prSet/>
      <dgm:spPr/>
      <dgm:t>
        <a:bodyPr/>
        <a:lstStyle/>
        <a:p>
          <a:pPr algn="ctr"/>
          <a:endParaRPr lang="en-US"/>
        </a:p>
      </dgm:t>
    </dgm:pt>
    <dgm:pt modelId="{1131C873-5265-4133-8763-83BA226EA4A1}">
      <dgm:prSet phldrT="[Text]"/>
      <dgm:spPr/>
      <dgm:t>
        <a:bodyPr/>
        <a:lstStyle/>
        <a:p>
          <a:pPr algn="ctr"/>
          <a:r>
            <a:rPr lang="en-US" dirty="0" smtClean="0"/>
            <a:t>Frequent use of words, places, characters, or objects that mean something beyond what they are on a literal level</a:t>
          </a:r>
          <a:endParaRPr lang="en-US" dirty="0"/>
        </a:p>
      </dgm:t>
    </dgm:pt>
    <dgm:pt modelId="{2D877EEC-4146-4814-927C-B4F9129BDFAD}" type="parTrans" cxnId="{9B3D0435-1344-40B5-8A18-DC1212AF8D2A}">
      <dgm:prSet/>
      <dgm:spPr/>
      <dgm:t>
        <a:bodyPr/>
        <a:lstStyle/>
        <a:p>
          <a:pPr algn="ctr"/>
          <a:endParaRPr lang="en-US"/>
        </a:p>
      </dgm:t>
    </dgm:pt>
    <dgm:pt modelId="{37A2EA22-4A51-4C5A-8A95-714925C9012C}" type="sibTrans" cxnId="{9B3D0435-1344-40B5-8A18-DC1212AF8D2A}">
      <dgm:prSet/>
      <dgm:spPr/>
      <dgm:t>
        <a:bodyPr/>
        <a:lstStyle/>
        <a:p>
          <a:pPr algn="ctr"/>
          <a:endParaRPr lang="en-US"/>
        </a:p>
      </dgm:t>
    </dgm:pt>
    <dgm:pt modelId="{F85DBC73-0C4C-41EF-A38E-EBC5FB068078}">
      <dgm:prSet phldrT="[Text]"/>
      <dgm:spPr/>
      <dgm:t>
        <a:bodyPr/>
        <a:lstStyle/>
        <a:p>
          <a:pPr algn="ctr"/>
          <a:r>
            <a:rPr lang="en-US" dirty="0" smtClean="0"/>
            <a:t>Irony</a:t>
          </a:r>
          <a:endParaRPr lang="en-US" dirty="0"/>
        </a:p>
      </dgm:t>
    </dgm:pt>
    <dgm:pt modelId="{62B2FF72-0C51-4A73-B2BF-0B8F484C0BD0}" type="parTrans" cxnId="{F13E73FB-9B9A-4312-9CBB-260DBBFF3071}">
      <dgm:prSet/>
      <dgm:spPr/>
      <dgm:t>
        <a:bodyPr/>
        <a:lstStyle/>
        <a:p>
          <a:pPr algn="ctr"/>
          <a:endParaRPr lang="en-US"/>
        </a:p>
      </dgm:t>
    </dgm:pt>
    <dgm:pt modelId="{86C2B672-9882-4743-91AB-A0E1934BC068}" type="sibTrans" cxnId="{F13E73FB-9B9A-4312-9CBB-260DBBFF3071}">
      <dgm:prSet/>
      <dgm:spPr/>
      <dgm:t>
        <a:bodyPr/>
        <a:lstStyle/>
        <a:p>
          <a:pPr algn="ctr"/>
          <a:endParaRPr lang="en-US"/>
        </a:p>
      </dgm:t>
    </dgm:pt>
    <dgm:pt modelId="{1F2E8A59-3471-489B-88C8-9F30A193D068}">
      <dgm:prSet phldrT="[Text]"/>
      <dgm:spPr/>
      <dgm:t>
        <a:bodyPr/>
        <a:lstStyle/>
        <a:p>
          <a:pPr algn="ctr"/>
          <a:r>
            <a:rPr lang="en-US" dirty="0" smtClean="0"/>
            <a:t>Indicating through character or plot development an intention or attitude opposite to that which is actually stated</a:t>
          </a:r>
          <a:endParaRPr lang="en-US" dirty="0"/>
        </a:p>
      </dgm:t>
    </dgm:pt>
    <dgm:pt modelId="{765EC3AF-1594-41D7-9F61-A99FAAC7B6D7}" type="parTrans" cxnId="{25F4753D-A45B-4CBE-B4C1-4D426D5D8384}">
      <dgm:prSet/>
      <dgm:spPr/>
    </dgm:pt>
    <dgm:pt modelId="{7200AE62-D4F1-4695-9959-9D5436711EC5}" type="sibTrans" cxnId="{25F4753D-A45B-4CBE-B4C1-4D426D5D8384}">
      <dgm:prSet/>
      <dgm:spPr/>
    </dgm:pt>
    <dgm:pt modelId="{0F8D838D-9ADB-4B2F-B38D-F1368EFF7C51}" type="pres">
      <dgm:prSet presAssocID="{53AC394E-8257-4F94-AF75-D31D5F0831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EC0EE-CB23-4765-BD01-F1F3F0109437}" type="pres">
      <dgm:prSet presAssocID="{D282C27C-504E-4CDA-A2E2-0FEACC1C748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DD96A-0EC7-47C0-85FE-8E899C94EEEA}" type="pres">
      <dgm:prSet presAssocID="{D282C27C-504E-4CDA-A2E2-0FEACC1C748D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D4B4-EDCA-4045-9B84-BFE600AB5526}" type="pres">
      <dgm:prSet presAssocID="{D0668881-175D-4069-B38E-90818497F87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4605-819C-4196-94A9-55201FD74312}" type="pres">
      <dgm:prSet presAssocID="{D0668881-175D-4069-B38E-90818497F87C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CF5B0-CDC0-43A5-AB91-D62D6B1168A7}" type="pres">
      <dgm:prSet presAssocID="{505E979B-FFA9-4878-8B7B-5977E8E28DD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5865D-BF31-4462-8DB9-DA247C2CA8D2}" type="pres">
      <dgm:prSet presAssocID="{505E979B-FFA9-4878-8B7B-5977E8E28DD3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CEDB0-FEFC-40FC-BD19-F0B867C33DF4}" type="pres">
      <dgm:prSet presAssocID="{E351DABF-329B-4216-A2AE-4D4AD1BB485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08505-FF6D-48DD-863A-2FC8B313F0E9}" type="pres">
      <dgm:prSet presAssocID="{E351DABF-329B-4216-A2AE-4D4AD1BB485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AD391-A015-4E0E-A67D-CA13ABF6F67F}" type="pres">
      <dgm:prSet presAssocID="{D918DECF-59BB-400D-BA0B-480E9FE80B1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C5C09-B07B-4369-98F6-7D2598F18974}" type="pres">
      <dgm:prSet presAssocID="{D918DECF-59BB-400D-BA0B-480E9FE80B17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C79E5-8D57-4730-8CBF-DFD8B140A563}" type="pres">
      <dgm:prSet presAssocID="{F85DBC73-0C4C-41EF-A38E-EBC5FB06807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00AF6-06E2-4A1B-9ED4-A34409DAB446}" type="pres">
      <dgm:prSet presAssocID="{F85DBC73-0C4C-41EF-A38E-EBC5FB068078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2F4E4-6235-4DA4-90C2-E123B82DF43E}" srcId="{D282C27C-504E-4CDA-A2E2-0FEACC1C748D}" destId="{E0AD3F4B-985A-4341-A6F0-B7B8A0CC3411}" srcOrd="0" destOrd="0" parTransId="{BD42F51C-C1AF-4D7E-B6A6-F8AAA6BD3EE6}" sibTransId="{6D8D8716-F007-4893-86F5-C679461C7024}"/>
    <dgm:cxn modelId="{07DAB708-BDC1-4C58-8A84-A75ACDCAC301}" srcId="{505E979B-FFA9-4878-8B7B-5977E8E28DD3}" destId="{15A71E46-C6E5-42CB-AB5B-BEDA2A93A76F}" srcOrd="0" destOrd="0" parTransId="{F989A62C-80F3-47C7-9306-1AA98C708AA9}" sibTransId="{D47D0918-36B8-41A5-9526-4AEED51A2DED}"/>
    <dgm:cxn modelId="{5912DAA9-3578-4652-A0CA-4EA48AAFAA24}" type="presOf" srcId="{06593C3D-AB08-4D75-9BB7-331E72598374}" destId="{3C6E4605-819C-4196-94A9-55201FD74312}" srcOrd="0" destOrd="0" presId="urn:microsoft.com/office/officeart/2005/8/layout/vList2"/>
    <dgm:cxn modelId="{B6400C54-7807-4774-A105-FD2208AF236E}" srcId="{53AC394E-8257-4F94-AF75-D31D5F0831D9}" destId="{D282C27C-504E-4CDA-A2E2-0FEACC1C748D}" srcOrd="0" destOrd="0" parTransId="{76985DF5-E889-4334-8B1E-78C32A721680}" sibTransId="{6B28F898-28DC-4E66-AFEE-960EB34B173A}"/>
    <dgm:cxn modelId="{E16F4510-7F0E-41CA-833A-127867DE6390}" srcId="{D0668881-175D-4069-B38E-90818497F87C}" destId="{06593C3D-AB08-4D75-9BB7-331E72598374}" srcOrd="0" destOrd="0" parTransId="{FFC6DB86-47DB-4A32-AB79-5D1624D26914}" sibTransId="{13126065-048E-4EE1-B3EA-44F1CF11ECC5}"/>
    <dgm:cxn modelId="{546F784C-AB35-4FA2-9EE7-8A90A4DBDC28}" srcId="{53AC394E-8257-4F94-AF75-D31D5F0831D9}" destId="{D918DECF-59BB-400D-BA0B-480E9FE80B17}" srcOrd="4" destOrd="0" parTransId="{28A168F8-0297-4368-B3FC-F7D5570BC09E}" sibTransId="{40CC9886-8259-4AF7-887C-F1D293ED1F37}"/>
    <dgm:cxn modelId="{5EA784EC-F1B7-464C-9F18-160295BD3137}" type="presOf" srcId="{505E979B-FFA9-4878-8B7B-5977E8E28DD3}" destId="{E10CF5B0-CDC0-43A5-AB91-D62D6B1168A7}" srcOrd="0" destOrd="0" presId="urn:microsoft.com/office/officeart/2005/8/layout/vList2"/>
    <dgm:cxn modelId="{004DB232-DC84-4434-806E-41CE054F9D64}" srcId="{53AC394E-8257-4F94-AF75-D31D5F0831D9}" destId="{E351DABF-329B-4216-A2AE-4D4AD1BB4852}" srcOrd="3" destOrd="0" parTransId="{FD88E574-DDCD-47E9-B001-FFC86B5AB4F6}" sibTransId="{8741FFE9-B77A-4A01-A696-413C90609175}"/>
    <dgm:cxn modelId="{34F0104D-799B-4375-A095-96DC1C893933}" type="presOf" srcId="{D918DECF-59BB-400D-BA0B-480E9FE80B17}" destId="{7C2AD391-A015-4E0E-A67D-CA13ABF6F67F}" srcOrd="0" destOrd="0" presId="urn:microsoft.com/office/officeart/2005/8/layout/vList2"/>
    <dgm:cxn modelId="{25F4753D-A45B-4CBE-B4C1-4D426D5D8384}" srcId="{F85DBC73-0C4C-41EF-A38E-EBC5FB068078}" destId="{1F2E8A59-3471-489B-88C8-9F30A193D068}" srcOrd="0" destOrd="0" parTransId="{765EC3AF-1594-41D7-9F61-A99FAAC7B6D7}" sibTransId="{7200AE62-D4F1-4695-9959-9D5436711EC5}"/>
    <dgm:cxn modelId="{BC09B415-2BE9-4929-A114-0626EC6F5F9B}" srcId="{D0668881-175D-4069-B38E-90818497F87C}" destId="{757F6086-3E26-4E12-81F1-F395E26AC44E}" srcOrd="1" destOrd="0" parTransId="{1A40AA7A-B6C1-406C-97E6-CE38B3B24254}" sibTransId="{CB9A0F82-12D6-4D46-8877-5C8D2AFB5009}"/>
    <dgm:cxn modelId="{F13E73FB-9B9A-4312-9CBB-260DBBFF3071}" srcId="{53AC394E-8257-4F94-AF75-D31D5F0831D9}" destId="{F85DBC73-0C4C-41EF-A38E-EBC5FB068078}" srcOrd="5" destOrd="0" parTransId="{62B2FF72-0C51-4A73-B2BF-0B8F484C0BD0}" sibTransId="{86C2B672-9882-4743-91AB-A0E1934BC068}"/>
    <dgm:cxn modelId="{A5BF93CC-03F7-488E-A809-C7A45FC8284F}" type="presOf" srcId="{1F2E8A59-3471-489B-88C8-9F30A193D068}" destId="{72800AF6-06E2-4A1B-9ED4-A34409DAB446}" srcOrd="0" destOrd="0" presId="urn:microsoft.com/office/officeart/2005/8/layout/vList2"/>
    <dgm:cxn modelId="{8CEBAA2D-3C57-4A05-AE2A-41983642D63D}" srcId="{53AC394E-8257-4F94-AF75-D31D5F0831D9}" destId="{D0668881-175D-4069-B38E-90818497F87C}" srcOrd="1" destOrd="0" parTransId="{A50A8033-3D26-4889-9BB6-F177730F856C}" sibTransId="{B8229DD3-5F36-428D-B0DE-E5473B9873A0}"/>
    <dgm:cxn modelId="{55342BD2-781F-4526-A56F-7E22A3A3E60A}" type="presOf" srcId="{E351DABF-329B-4216-A2AE-4D4AD1BB4852}" destId="{402CEDB0-FEFC-40FC-BD19-F0B867C33DF4}" srcOrd="0" destOrd="0" presId="urn:microsoft.com/office/officeart/2005/8/layout/vList2"/>
    <dgm:cxn modelId="{8C2A39DF-D9FC-4E50-A4E7-D15295038CA4}" type="presOf" srcId="{757F6086-3E26-4E12-81F1-F395E26AC44E}" destId="{3C6E4605-819C-4196-94A9-55201FD74312}" srcOrd="0" destOrd="1" presId="urn:microsoft.com/office/officeart/2005/8/layout/vList2"/>
    <dgm:cxn modelId="{2B47BAF4-9D8F-44B2-A021-D5B69E9A4A12}" type="presOf" srcId="{1131C873-5265-4133-8763-83BA226EA4A1}" destId="{D5AC5C09-B07B-4369-98F6-7D2598F18974}" srcOrd="0" destOrd="0" presId="urn:microsoft.com/office/officeart/2005/8/layout/vList2"/>
    <dgm:cxn modelId="{65B054F7-EB9E-4C8D-8C7C-C69BC6624FC1}" type="presOf" srcId="{D0668881-175D-4069-B38E-90818497F87C}" destId="{E5A2D4B4-EDCA-4045-9B84-BFE600AB5526}" srcOrd="0" destOrd="0" presId="urn:microsoft.com/office/officeart/2005/8/layout/vList2"/>
    <dgm:cxn modelId="{93A26F3D-4779-465C-83FF-E7FA16EADB1B}" type="presOf" srcId="{F85DBC73-0C4C-41EF-A38E-EBC5FB068078}" destId="{B8CC79E5-8D57-4730-8CBF-DFD8B140A563}" srcOrd="0" destOrd="0" presId="urn:microsoft.com/office/officeart/2005/8/layout/vList2"/>
    <dgm:cxn modelId="{607B2A2D-3A8B-4F3C-993A-ED730D003EEF}" type="presOf" srcId="{15A71E46-C6E5-42CB-AB5B-BEDA2A93A76F}" destId="{7215865D-BF31-4462-8DB9-DA247C2CA8D2}" srcOrd="0" destOrd="0" presId="urn:microsoft.com/office/officeart/2005/8/layout/vList2"/>
    <dgm:cxn modelId="{4A224409-58B9-4A79-81D2-24B6C355C83C}" srcId="{53AC394E-8257-4F94-AF75-D31D5F0831D9}" destId="{505E979B-FFA9-4878-8B7B-5977E8E28DD3}" srcOrd="2" destOrd="0" parTransId="{D0E33085-F017-42B9-9DAC-5486B6EE5E3B}" sibTransId="{25BB8FFC-6ED2-48F1-BDDF-BBED76C0F503}"/>
    <dgm:cxn modelId="{AFB696F1-B58D-43F7-BCA4-94F10D572CB8}" type="presOf" srcId="{D282C27C-504E-4CDA-A2E2-0FEACC1C748D}" destId="{53BEC0EE-CB23-4765-BD01-F1F3F0109437}" srcOrd="0" destOrd="0" presId="urn:microsoft.com/office/officeart/2005/8/layout/vList2"/>
    <dgm:cxn modelId="{3D7799F2-19E1-44A2-AEA0-D005591F25B3}" srcId="{E351DABF-329B-4216-A2AE-4D4AD1BB4852}" destId="{ACB02EB9-353E-4BE7-BF74-AB59DE24BDDB}" srcOrd="0" destOrd="0" parTransId="{22A37A2B-6171-4830-985F-B45FECC39D84}" sibTransId="{B0C27309-D172-4CE4-BEE5-8FB2182826C1}"/>
    <dgm:cxn modelId="{F4AE21A4-A5E7-4D04-BF7C-A9B70DCB39BF}" type="presOf" srcId="{53AC394E-8257-4F94-AF75-D31D5F0831D9}" destId="{0F8D838D-9ADB-4B2F-B38D-F1368EFF7C51}" srcOrd="0" destOrd="0" presId="urn:microsoft.com/office/officeart/2005/8/layout/vList2"/>
    <dgm:cxn modelId="{3733E213-7C1E-4D08-9B20-C26F4A8AE12C}" type="presOf" srcId="{ACB02EB9-353E-4BE7-BF74-AB59DE24BDDB}" destId="{E6608505-FF6D-48DD-863A-2FC8B313F0E9}" srcOrd="0" destOrd="0" presId="urn:microsoft.com/office/officeart/2005/8/layout/vList2"/>
    <dgm:cxn modelId="{9B3D0435-1344-40B5-8A18-DC1212AF8D2A}" srcId="{D918DECF-59BB-400D-BA0B-480E9FE80B17}" destId="{1131C873-5265-4133-8763-83BA226EA4A1}" srcOrd="0" destOrd="0" parTransId="{2D877EEC-4146-4814-927C-B4F9129BDFAD}" sibTransId="{37A2EA22-4A51-4C5A-8A95-714925C9012C}"/>
    <dgm:cxn modelId="{A1D936E5-C3FB-4C6E-A86E-2851E0926207}" type="presOf" srcId="{E0AD3F4B-985A-4341-A6F0-B7B8A0CC3411}" destId="{88DDD96A-0EC7-47C0-85FE-8E899C94EEEA}" srcOrd="0" destOrd="0" presId="urn:microsoft.com/office/officeart/2005/8/layout/vList2"/>
    <dgm:cxn modelId="{C5B71DF3-F3E0-4644-9138-58ABAB721B85}" type="presParOf" srcId="{0F8D838D-9ADB-4B2F-B38D-F1368EFF7C51}" destId="{53BEC0EE-CB23-4765-BD01-F1F3F0109437}" srcOrd="0" destOrd="0" presId="urn:microsoft.com/office/officeart/2005/8/layout/vList2"/>
    <dgm:cxn modelId="{33399282-39F3-4F36-89F9-1CF3357CC438}" type="presParOf" srcId="{0F8D838D-9ADB-4B2F-B38D-F1368EFF7C51}" destId="{88DDD96A-0EC7-47C0-85FE-8E899C94EEEA}" srcOrd="1" destOrd="0" presId="urn:microsoft.com/office/officeart/2005/8/layout/vList2"/>
    <dgm:cxn modelId="{F92F29E0-6140-4285-ACD8-240757EA2BFD}" type="presParOf" srcId="{0F8D838D-9ADB-4B2F-B38D-F1368EFF7C51}" destId="{E5A2D4B4-EDCA-4045-9B84-BFE600AB5526}" srcOrd="2" destOrd="0" presId="urn:microsoft.com/office/officeart/2005/8/layout/vList2"/>
    <dgm:cxn modelId="{469B10C0-B09A-4544-9354-FC960D02CFDB}" type="presParOf" srcId="{0F8D838D-9ADB-4B2F-B38D-F1368EFF7C51}" destId="{3C6E4605-819C-4196-94A9-55201FD74312}" srcOrd="3" destOrd="0" presId="urn:microsoft.com/office/officeart/2005/8/layout/vList2"/>
    <dgm:cxn modelId="{AA27A012-4ADB-4198-AE02-B394DC383CD3}" type="presParOf" srcId="{0F8D838D-9ADB-4B2F-B38D-F1368EFF7C51}" destId="{E10CF5B0-CDC0-43A5-AB91-D62D6B1168A7}" srcOrd="4" destOrd="0" presId="urn:microsoft.com/office/officeart/2005/8/layout/vList2"/>
    <dgm:cxn modelId="{73243B5B-7A5D-4060-94D6-BBE616EC870D}" type="presParOf" srcId="{0F8D838D-9ADB-4B2F-B38D-F1368EFF7C51}" destId="{7215865D-BF31-4462-8DB9-DA247C2CA8D2}" srcOrd="5" destOrd="0" presId="urn:microsoft.com/office/officeart/2005/8/layout/vList2"/>
    <dgm:cxn modelId="{22E64C1C-F8AC-4CBB-8933-EA3895659BDC}" type="presParOf" srcId="{0F8D838D-9ADB-4B2F-B38D-F1368EFF7C51}" destId="{402CEDB0-FEFC-40FC-BD19-F0B867C33DF4}" srcOrd="6" destOrd="0" presId="urn:microsoft.com/office/officeart/2005/8/layout/vList2"/>
    <dgm:cxn modelId="{B3E1066E-B83E-4E6E-8B9D-CAD70116976B}" type="presParOf" srcId="{0F8D838D-9ADB-4B2F-B38D-F1368EFF7C51}" destId="{E6608505-FF6D-48DD-863A-2FC8B313F0E9}" srcOrd="7" destOrd="0" presId="urn:microsoft.com/office/officeart/2005/8/layout/vList2"/>
    <dgm:cxn modelId="{3EAB3B56-5EBD-4700-98DC-AF8729EE0017}" type="presParOf" srcId="{0F8D838D-9ADB-4B2F-B38D-F1368EFF7C51}" destId="{7C2AD391-A015-4E0E-A67D-CA13ABF6F67F}" srcOrd="8" destOrd="0" presId="urn:microsoft.com/office/officeart/2005/8/layout/vList2"/>
    <dgm:cxn modelId="{88780F85-93DB-4508-8C73-333F857B63A5}" type="presParOf" srcId="{0F8D838D-9ADB-4B2F-B38D-F1368EFF7C51}" destId="{D5AC5C09-B07B-4369-98F6-7D2598F18974}" srcOrd="9" destOrd="0" presId="urn:microsoft.com/office/officeart/2005/8/layout/vList2"/>
    <dgm:cxn modelId="{E63DF1B8-9580-4E08-B69E-4F0617D0800B}" type="presParOf" srcId="{0F8D838D-9ADB-4B2F-B38D-F1368EFF7C51}" destId="{B8CC79E5-8D57-4730-8CBF-DFD8B140A563}" srcOrd="10" destOrd="0" presId="urn:microsoft.com/office/officeart/2005/8/layout/vList2"/>
    <dgm:cxn modelId="{00E2ED8D-EB5B-4F30-918B-2B10B0B3541A}" type="presParOf" srcId="{0F8D838D-9ADB-4B2F-B38D-F1368EFF7C51}" destId="{72800AF6-06E2-4A1B-9ED4-A34409DAB44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C394E-8257-4F94-AF75-D31D5F0831D9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82C27C-504E-4CDA-A2E2-0FEACC1C748D}">
      <dgm:prSet phldrT="[Text]"/>
      <dgm:spPr/>
      <dgm:t>
        <a:bodyPr/>
        <a:lstStyle/>
        <a:p>
          <a:pPr algn="ctr"/>
          <a:r>
            <a:rPr lang="en-US" dirty="0" smtClean="0"/>
            <a:t>Imagery</a:t>
          </a:r>
          <a:endParaRPr lang="en-US" dirty="0"/>
        </a:p>
      </dgm:t>
    </dgm:pt>
    <dgm:pt modelId="{76985DF5-E889-4334-8B1E-78C32A721680}" type="parTrans" cxnId="{B6400C54-7807-4774-A105-FD2208AF236E}">
      <dgm:prSet/>
      <dgm:spPr/>
      <dgm:t>
        <a:bodyPr/>
        <a:lstStyle/>
        <a:p>
          <a:pPr algn="ctr"/>
          <a:endParaRPr lang="en-US"/>
        </a:p>
      </dgm:t>
    </dgm:pt>
    <dgm:pt modelId="{6B28F898-28DC-4E66-AFEE-960EB34B173A}" type="sibTrans" cxnId="{B6400C54-7807-4774-A105-FD2208AF236E}">
      <dgm:prSet/>
      <dgm:spPr/>
      <dgm:t>
        <a:bodyPr/>
        <a:lstStyle/>
        <a:p>
          <a:pPr algn="ctr"/>
          <a:endParaRPr lang="en-US"/>
        </a:p>
      </dgm:t>
    </dgm:pt>
    <dgm:pt modelId="{D0668881-175D-4069-B38E-90818497F87C}">
      <dgm:prSet phldrT="[Text]"/>
      <dgm:spPr/>
      <dgm:t>
        <a:bodyPr/>
        <a:lstStyle/>
        <a:p>
          <a:pPr algn="ctr"/>
          <a:r>
            <a:rPr lang="en-US" dirty="0" smtClean="0"/>
            <a:t>Foreshadowing</a:t>
          </a:r>
          <a:endParaRPr lang="en-US" dirty="0"/>
        </a:p>
      </dgm:t>
    </dgm:pt>
    <dgm:pt modelId="{A50A8033-3D26-4889-9BB6-F177730F856C}" type="parTrans" cxnId="{8CEBAA2D-3C57-4A05-AE2A-41983642D63D}">
      <dgm:prSet/>
      <dgm:spPr/>
      <dgm:t>
        <a:bodyPr/>
        <a:lstStyle/>
        <a:p>
          <a:pPr algn="ctr"/>
          <a:endParaRPr lang="en-US"/>
        </a:p>
      </dgm:t>
    </dgm:pt>
    <dgm:pt modelId="{B8229DD3-5F36-428D-B0DE-E5473B9873A0}" type="sibTrans" cxnId="{8CEBAA2D-3C57-4A05-AE2A-41983642D63D}">
      <dgm:prSet/>
      <dgm:spPr/>
      <dgm:t>
        <a:bodyPr/>
        <a:lstStyle/>
        <a:p>
          <a:pPr algn="ctr"/>
          <a:endParaRPr lang="en-US"/>
        </a:p>
      </dgm:t>
    </dgm:pt>
    <dgm:pt modelId="{06593C3D-AB08-4D75-9BB7-331E72598374}">
      <dgm:prSet phldrT="[Text]"/>
      <dgm:spPr/>
      <dgm:t>
        <a:bodyPr/>
        <a:lstStyle/>
        <a:p>
          <a:pPr algn="ctr"/>
          <a:r>
            <a:rPr lang="en-US" dirty="0" smtClean="0"/>
            <a:t>Hints of future events in a piece of literature </a:t>
          </a:r>
          <a:endParaRPr lang="en-US" dirty="0"/>
        </a:p>
      </dgm:t>
    </dgm:pt>
    <dgm:pt modelId="{FFC6DB86-47DB-4A32-AB79-5D1624D26914}" type="parTrans" cxnId="{E16F4510-7F0E-41CA-833A-127867DE6390}">
      <dgm:prSet/>
      <dgm:spPr/>
      <dgm:t>
        <a:bodyPr/>
        <a:lstStyle/>
        <a:p>
          <a:pPr algn="ctr"/>
          <a:endParaRPr lang="en-US"/>
        </a:p>
      </dgm:t>
    </dgm:pt>
    <dgm:pt modelId="{13126065-048E-4EE1-B3EA-44F1CF11ECC5}" type="sibTrans" cxnId="{E16F4510-7F0E-41CA-833A-127867DE6390}">
      <dgm:prSet/>
      <dgm:spPr/>
      <dgm:t>
        <a:bodyPr/>
        <a:lstStyle/>
        <a:p>
          <a:pPr algn="ctr"/>
          <a:endParaRPr lang="en-US"/>
        </a:p>
      </dgm:t>
    </dgm:pt>
    <dgm:pt modelId="{D918DECF-59BB-400D-BA0B-480E9FE80B17}">
      <dgm:prSet phldrT="[Text]"/>
      <dgm:spPr/>
      <dgm:t>
        <a:bodyPr/>
        <a:lstStyle/>
        <a:p>
          <a:pPr algn="ctr"/>
          <a:r>
            <a:rPr lang="en-US" dirty="0" smtClean="0"/>
            <a:t>Flashback</a:t>
          </a:r>
          <a:endParaRPr lang="en-US" dirty="0"/>
        </a:p>
      </dgm:t>
    </dgm:pt>
    <dgm:pt modelId="{28A168F8-0297-4368-B3FC-F7D5570BC09E}" type="parTrans" cxnId="{546F784C-AB35-4FA2-9EE7-8A90A4DBDC28}">
      <dgm:prSet/>
      <dgm:spPr/>
      <dgm:t>
        <a:bodyPr/>
        <a:lstStyle/>
        <a:p>
          <a:pPr algn="ctr"/>
          <a:endParaRPr lang="en-US"/>
        </a:p>
      </dgm:t>
    </dgm:pt>
    <dgm:pt modelId="{40CC9886-8259-4AF7-887C-F1D293ED1F37}" type="sibTrans" cxnId="{546F784C-AB35-4FA2-9EE7-8A90A4DBDC28}">
      <dgm:prSet/>
      <dgm:spPr/>
      <dgm:t>
        <a:bodyPr/>
        <a:lstStyle/>
        <a:p>
          <a:pPr algn="ctr"/>
          <a:endParaRPr lang="en-US"/>
        </a:p>
      </dgm:t>
    </dgm:pt>
    <dgm:pt modelId="{1131C873-5265-4133-8763-83BA226EA4A1}">
      <dgm:prSet phldrT="[Text]"/>
      <dgm:spPr/>
      <dgm:t>
        <a:bodyPr/>
        <a:lstStyle/>
        <a:p>
          <a:pPr algn="ctr"/>
          <a:r>
            <a:rPr lang="en-US" dirty="0" smtClean="0"/>
            <a:t>Writers’ technique in which the author interrupts the plot of the story to recreate an incident of an earlier time (goes back in time; like giving the reader a memory).</a:t>
          </a:r>
          <a:endParaRPr lang="en-US" dirty="0"/>
        </a:p>
      </dgm:t>
    </dgm:pt>
    <dgm:pt modelId="{2D877EEC-4146-4814-927C-B4F9129BDFAD}" type="parTrans" cxnId="{9B3D0435-1344-40B5-8A18-DC1212AF8D2A}">
      <dgm:prSet/>
      <dgm:spPr/>
      <dgm:t>
        <a:bodyPr/>
        <a:lstStyle/>
        <a:p>
          <a:pPr algn="ctr"/>
          <a:endParaRPr lang="en-US"/>
        </a:p>
      </dgm:t>
    </dgm:pt>
    <dgm:pt modelId="{37A2EA22-4A51-4C5A-8A95-714925C9012C}" type="sibTrans" cxnId="{9B3D0435-1344-40B5-8A18-DC1212AF8D2A}">
      <dgm:prSet/>
      <dgm:spPr/>
      <dgm:t>
        <a:bodyPr/>
        <a:lstStyle/>
        <a:p>
          <a:pPr algn="ctr"/>
          <a:endParaRPr lang="en-US"/>
        </a:p>
      </dgm:t>
    </dgm:pt>
    <dgm:pt modelId="{F85DBC73-0C4C-41EF-A38E-EBC5FB068078}">
      <dgm:prSet phldrT="[Text]"/>
      <dgm:spPr/>
      <dgm:t>
        <a:bodyPr/>
        <a:lstStyle/>
        <a:p>
          <a:pPr algn="ctr"/>
          <a:r>
            <a:rPr lang="en-US" dirty="0" smtClean="0"/>
            <a:t>In Media res</a:t>
          </a:r>
          <a:endParaRPr lang="en-US" dirty="0"/>
        </a:p>
      </dgm:t>
    </dgm:pt>
    <dgm:pt modelId="{62B2FF72-0C51-4A73-B2BF-0B8F484C0BD0}" type="parTrans" cxnId="{F13E73FB-9B9A-4312-9CBB-260DBBFF3071}">
      <dgm:prSet/>
      <dgm:spPr/>
      <dgm:t>
        <a:bodyPr/>
        <a:lstStyle/>
        <a:p>
          <a:pPr algn="ctr"/>
          <a:endParaRPr lang="en-US"/>
        </a:p>
      </dgm:t>
    </dgm:pt>
    <dgm:pt modelId="{86C2B672-9882-4743-91AB-A0E1934BC068}" type="sibTrans" cxnId="{F13E73FB-9B9A-4312-9CBB-260DBBFF3071}">
      <dgm:prSet/>
      <dgm:spPr/>
      <dgm:t>
        <a:bodyPr/>
        <a:lstStyle/>
        <a:p>
          <a:pPr algn="ctr"/>
          <a:endParaRPr lang="en-US"/>
        </a:p>
      </dgm:t>
    </dgm:pt>
    <dgm:pt modelId="{60958F3C-B9B9-490D-B49A-15A813C11C4A}">
      <dgm:prSet phldrT="[Text]"/>
      <dgm:spPr/>
      <dgm:t>
        <a:bodyPr/>
        <a:lstStyle/>
        <a:p>
          <a:pPr algn="ctr"/>
          <a:r>
            <a:rPr lang="en-US" dirty="0" smtClean="0"/>
            <a:t>The classical tradition of opening an </a:t>
          </a:r>
          <a:r>
            <a:rPr lang="en-US" b="1" dirty="0" smtClean="0"/>
            <a:t>epic </a:t>
          </a:r>
          <a:r>
            <a:rPr lang="en-US" dirty="0" smtClean="0"/>
            <a:t>not in the chronological point at which the sequence of events would start, but rather at the midway point of the story. </a:t>
          </a:r>
          <a:endParaRPr lang="en-US" dirty="0"/>
        </a:p>
      </dgm:t>
    </dgm:pt>
    <dgm:pt modelId="{5AEC2496-C8CA-4EA0-BED4-FBFF3D16AD61}" type="parTrans" cxnId="{B915EA82-781E-4325-AB38-A202C7E7E90A}">
      <dgm:prSet/>
      <dgm:spPr/>
      <dgm:t>
        <a:bodyPr/>
        <a:lstStyle/>
        <a:p>
          <a:pPr algn="ctr"/>
          <a:endParaRPr lang="en-US"/>
        </a:p>
      </dgm:t>
    </dgm:pt>
    <dgm:pt modelId="{3C034694-EB67-481A-B5B1-41E982477E54}" type="sibTrans" cxnId="{B915EA82-781E-4325-AB38-A202C7E7E90A}">
      <dgm:prSet/>
      <dgm:spPr/>
      <dgm:t>
        <a:bodyPr/>
        <a:lstStyle/>
        <a:p>
          <a:pPr algn="ctr"/>
          <a:endParaRPr lang="en-US"/>
        </a:p>
      </dgm:t>
    </dgm:pt>
    <dgm:pt modelId="{E0AD3F4B-985A-4341-A6F0-B7B8A0CC3411}">
      <dgm:prSet phldrT="[Text]"/>
      <dgm:spPr/>
      <dgm:t>
        <a:bodyPr/>
        <a:lstStyle/>
        <a:p>
          <a:pPr algn="ctr"/>
          <a:r>
            <a:rPr lang="en-US" dirty="0" smtClean="0"/>
            <a:t>The "mental pictures" that readers experience with a passage of literature</a:t>
          </a:r>
          <a:endParaRPr lang="en-US" dirty="0"/>
        </a:p>
      </dgm:t>
    </dgm:pt>
    <dgm:pt modelId="{6D8D8716-F007-4893-86F5-C679461C7024}" type="sibTrans" cxnId="{0032F4E4-6235-4DA4-90C2-E123B82DF43E}">
      <dgm:prSet/>
      <dgm:spPr/>
      <dgm:t>
        <a:bodyPr/>
        <a:lstStyle/>
        <a:p>
          <a:pPr algn="ctr"/>
          <a:endParaRPr lang="en-US"/>
        </a:p>
      </dgm:t>
    </dgm:pt>
    <dgm:pt modelId="{BD42F51C-C1AF-4D7E-B6A6-F8AAA6BD3EE6}" type="parTrans" cxnId="{0032F4E4-6235-4DA4-90C2-E123B82DF43E}">
      <dgm:prSet/>
      <dgm:spPr/>
      <dgm:t>
        <a:bodyPr/>
        <a:lstStyle/>
        <a:p>
          <a:pPr algn="ctr"/>
          <a:endParaRPr lang="en-US"/>
        </a:p>
      </dgm:t>
    </dgm:pt>
    <dgm:pt modelId="{B87323A5-4051-44E3-B3BE-6953F5AA951F}">
      <dgm:prSet phldrT="[Text]"/>
      <dgm:spPr/>
      <dgm:t>
        <a:bodyPr/>
        <a:lstStyle/>
        <a:p>
          <a:pPr algn="ctr"/>
          <a:r>
            <a:rPr lang="en-US" dirty="0" smtClean="0"/>
            <a:t>Often appeals to senses</a:t>
          </a:r>
          <a:endParaRPr lang="en-US" dirty="0"/>
        </a:p>
      </dgm:t>
    </dgm:pt>
    <dgm:pt modelId="{0DF2EA7F-0D7D-4956-9A2B-30DE867E49D5}" type="parTrans" cxnId="{153AED4A-25D9-4082-ABAC-2DEDA03A1E7B}">
      <dgm:prSet/>
      <dgm:spPr/>
      <dgm:t>
        <a:bodyPr/>
        <a:lstStyle/>
        <a:p>
          <a:endParaRPr lang="en-US"/>
        </a:p>
      </dgm:t>
    </dgm:pt>
    <dgm:pt modelId="{3C38A20A-04F0-4F77-B022-963F18AA7B1C}" type="sibTrans" cxnId="{153AED4A-25D9-4082-ABAC-2DEDA03A1E7B}">
      <dgm:prSet/>
      <dgm:spPr/>
      <dgm:t>
        <a:bodyPr/>
        <a:lstStyle/>
        <a:p>
          <a:endParaRPr lang="en-US"/>
        </a:p>
      </dgm:t>
    </dgm:pt>
    <dgm:pt modelId="{0F8D838D-9ADB-4B2F-B38D-F1368EFF7C51}" type="pres">
      <dgm:prSet presAssocID="{53AC394E-8257-4F94-AF75-D31D5F0831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EC0EE-CB23-4765-BD01-F1F3F0109437}" type="pres">
      <dgm:prSet presAssocID="{D282C27C-504E-4CDA-A2E2-0FEACC1C748D}" presName="parentText" presStyleLbl="node1" presStyleIdx="0" presStyleCnt="4" custLinFactNeighborY="82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DD96A-0EC7-47C0-85FE-8E899C94EEEA}" type="pres">
      <dgm:prSet presAssocID="{D282C27C-504E-4CDA-A2E2-0FEACC1C748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D4B4-EDCA-4045-9B84-BFE600AB5526}" type="pres">
      <dgm:prSet presAssocID="{D0668881-175D-4069-B38E-90818497F8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4605-819C-4196-94A9-55201FD74312}" type="pres">
      <dgm:prSet presAssocID="{D0668881-175D-4069-B38E-90818497F87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AD391-A015-4E0E-A67D-CA13ABF6F67F}" type="pres">
      <dgm:prSet presAssocID="{D918DECF-59BB-400D-BA0B-480E9FE80B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C5C09-B07B-4369-98F6-7D2598F18974}" type="pres">
      <dgm:prSet presAssocID="{D918DECF-59BB-400D-BA0B-480E9FE80B1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C79E5-8D57-4730-8CBF-DFD8B140A563}" type="pres">
      <dgm:prSet presAssocID="{F85DBC73-0C4C-41EF-A38E-EBC5FB0680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00AF6-06E2-4A1B-9ED4-A34409DAB446}" type="pres">
      <dgm:prSet presAssocID="{F85DBC73-0C4C-41EF-A38E-EBC5FB06807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F53DE-6FEB-4A49-96AE-FAF24116EF3A}" type="presOf" srcId="{B87323A5-4051-44E3-B3BE-6953F5AA951F}" destId="{88DDD96A-0EC7-47C0-85FE-8E899C94EEEA}" srcOrd="0" destOrd="1" presId="urn:microsoft.com/office/officeart/2005/8/layout/vList2"/>
    <dgm:cxn modelId="{153AED4A-25D9-4082-ABAC-2DEDA03A1E7B}" srcId="{D282C27C-504E-4CDA-A2E2-0FEACC1C748D}" destId="{B87323A5-4051-44E3-B3BE-6953F5AA951F}" srcOrd="1" destOrd="0" parTransId="{0DF2EA7F-0D7D-4956-9A2B-30DE867E49D5}" sibTransId="{3C38A20A-04F0-4F77-B022-963F18AA7B1C}"/>
    <dgm:cxn modelId="{E489AD27-C4F1-4BF8-8AE6-E298A10CF089}" type="presOf" srcId="{1131C873-5265-4133-8763-83BA226EA4A1}" destId="{D5AC5C09-B07B-4369-98F6-7D2598F18974}" srcOrd="0" destOrd="0" presId="urn:microsoft.com/office/officeart/2005/8/layout/vList2"/>
    <dgm:cxn modelId="{08DB9A70-E798-4340-8E59-CA1A5D6249A8}" type="presOf" srcId="{60958F3C-B9B9-490D-B49A-15A813C11C4A}" destId="{72800AF6-06E2-4A1B-9ED4-A34409DAB446}" srcOrd="0" destOrd="0" presId="urn:microsoft.com/office/officeart/2005/8/layout/vList2"/>
    <dgm:cxn modelId="{3C83B5A1-DCB3-4CD3-B367-D78DA1F0CA63}" type="presOf" srcId="{D282C27C-504E-4CDA-A2E2-0FEACC1C748D}" destId="{53BEC0EE-CB23-4765-BD01-F1F3F0109437}" srcOrd="0" destOrd="0" presId="urn:microsoft.com/office/officeart/2005/8/layout/vList2"/>
    <dgm:cxn modelId="{F13E73FB-9B9A-4312-9CBB-260DBBFF3071}" srcId="{53AC394E-8257-4F94-AF75-D31D5F0831D9}" destId="{F85DBC73-0C4C-41EF-A38E-EBC5FB068078}" srcOrd="3" destOrd="0" parTransId="{62B2FF72-0C51-4A73-B2BF-0B8F484C0BD0}" sibTransId="{86C2B672-9882-4743-91AB-A0E1934BC068}"/>
    <dgm:cxn modelId="{4406F784-692F-4CE9-B3B1-3431DE956D58}" type="presOf" srcId="{D0668881-175D-4069-B38E-90818497F87C}" destId="{E5A2D4B4-EDCA-4045-9B84-BFE600AB5526}" srcOrd="0" destOrd="0" presId="urn:microsoft.com/office/officeart/2005/8/layout/vList2"/>
    <dgm:cxn modelId="{BE06CA1D-0932-49A6-832C-6C8A7CA5D5AB}" type="presOf" srcId="{53AC394E-8257-4F94-AF75-D31D5F0831D9}" destId="{0F8D838D-9ADB-4B2F-B38D-F1368EFF7C51}" srcOrd="0" destOrd="0" presId="urn:microsoft.com/office/officeart/2005/8/layout/vList2"/>
    <dgm:cxn modelId="{B6400C54-7807-4774-A105-FD2208AF236E}" srcId="{53AC394E-8257-4F94-AF75-D31D5F0831D9}" destId="{D282C27C-504E-4CDA-A2E2-0FEACC1C748D}" srcOrd="0" destOrd="0" parTransId="{76985DF5-E889-4334-8B1E-78C32A721680}" sibTransId="{6B28F898-28DC-4E66-AFEE-960EB34B173A}"/>
    <dgm:cxn modelId="{528BFA95-86D5-46E4-A5CF-17E8BB50AA46}" type="presOf" srcId="{06593C3D-AB08-4D75-9BB7-331E72598374}" destId="{3C6E4605-819C-4196-94A9-55201FD74312}" srcOrd="0" destOrd="0" presId="urn:microsoft.com/office/officeart/2005/8/layout/vList2"/>
    <dgm:cxn modelId="{D78CFBE1-8A57-47E9-B10F-25C51C0684B6}" type="presOf" srcId="{E0AD3F4B-985A-4341-A6F0-B7B8A0CC3411}" destId="{88DDD96A-0EC7-47C0-85FE-8E899C94EEEA}" srcOrd="0" destOrd="0" presId="urn:microsoft.com/office/officeart/2005/8/layout/vList2"/>
    <dgm:cxn modelId="{0032F4E4-6235-4DA4-90C2-E123B82DF43E}" srcId="{D282C27C-504E-4CDA-A2E2-0FEACC1C748D}" destId="{E0AD3F4B-985A-4341-A6F0-B7B8A0CC3411}" srcOrd="0" destOrd="0" parTransId="{BD42F51C-C1AF-4D7E-B6A6-F8AAA6BD3EE6}" sibTransId="{6D8D8716-F007-4893-86F5-C679461C7024}"/>
    <dgm:cxn modelId="{50A95D5A-D74E-4600-AAF3-32D91661300D}" type="presOf" srcId="{F85DBC73-0C4C-41EF-A38E-EBC5FB068078}" destId="{B8CC79E5-8D57-4730-8CBF-DFD8B140A563}" srcOrd="0" destOrd="0" presId="urn:microsoft.com/office/officeart/2005/8/layout/vList2"/>
    <dgm:cxn modelId="{E16F4510-7F0E-41CA-833A-127867DE6390}" srcId="{D0668881-175D-4069-B38E-90818497F87C}" destId="{06593C3D-AB08-4D75-9BB7-331E72598374}" srcOrd="0" destOrd="0" parTransId="{FFC6DB86-47DB-4A32-AB79-5D1624D26914}" sibTransId="{13126065-048E-4EE1-B3EA-44F1CF11ECC5}"/>
    <dgm:cxn modelId="{B915EA82-781E-4325-AB38-A202C7E7E90A}" srcId="{F85DBC73-0C4C-41EF-A38E-EBC5FB068078}" destId="{60958F3C-B9B9-490D-B49A-15A813C11C4A}" srcOrd="0" destOrd="0" parTransId="{5AEC2496-C8CA-4EA0-BED4-FBFF3D16AD61}" sibTransId="{3C034694-EB67-481A-B5B1-41E982477E54}"/>
    <dgm:cxn modelId="{9E4D79C6-A2AD-415D-9447-AABA2BCAF20C}" type="presOf" srcId="{D918DECF-59BB-400D-BA0B-480E9FE80B17}" destId="{7C2AD391-A015-4E0E-A67D-CA13ABF6F67F}" srcOrd="0" destOrd="0" presId="urn:microsoft.com/office/officeart/2005/8/layout/vList2"/>
    <dgm:cxn modelId="{546F784C-AB35-4FA2-9EE7-8A90A4DBDC28}" srcId="{53AC394E-8257-4F94-AF75-D31D5F0831D9}" destId="{D918DECF-59BB-400D-BA0B-480E9FE80B17}" srcOrd="2" destOrd="0" parTransId="{28A168F8-0297-4368-B3FC-F7D5570BC09E}" sibTransId="{40CC9886-8259-4AF7-887C-F1D293ED1F37}"/>
    <dgm:cxn modelId="{9B3D0435-1344-40B5-8A18-DC1212AF8D2A}" srcId="{D918DECF-59BB-400D-BA0B-480E9FE80B17}" destId="{1131C873-5265-4133-8763-83BA226EA4A1}" srcOrd="0" destOrd="0" parTransId="{2D877EEC-4146-4814-927C-B4F9129BDFAD}" sibTransId="{37A2EA22-4A51-4C5A-8A95-714925C9012C}"/>
    <dgm:cxn modelId="{8CEBAA2D-3C57-4A05-AE2A-41983642D63D}" srcId="{53AC394E-8257-4F94-AF75-D31D5F0831D9}" destId="{D0668881-175D-4069-B38E-90818497F87C}" srcOrd="1" destOrd="0" parTransId="{A50A8033-3D26-4889-9BB6-F177730F856C}" sibTransId="{B8229DD3-5F36-428D-B0DE-E5473B9873A0}"/>
    <dgm:cxn modelId="{87063E13-539B-43B9-A171-41E53D0B5B18}" type="presParOf" srcId="{0F8D838D-9ADB-4B2F-B38D-F1368EFF7C51}" destId="{53BEC0EE-CB23-4765-BD01-F1F3F0109437}" srcOrd="0" destOrd="0" presId="urn:microsoft.com/office/officeart/2005/8/layout/vList2"/>
    <dgm:cxn modelId="{8CB601F3-A96B-4D26-84D1-A1C4FAF77DCA}" type="presParOf" srcId="{0F8D838D-9ADB-4B2F-B38D-F1368EFF7C51}" destId="{88DDD96A-0EC7-47C0-85FE-8E899C94EEEA}" srcOrd="1" destOrd="0" presId="urn:microsoft.com/office/officeart/2005/8/layout/vList2"/>
    <dgm:cxn modelId="{C22EC373-4AEA-417E-A373-57741E87B988}" type="presParOf" srcId="{0F8D838D-9ADB-4B2F-B38D-F1368EFF7C51}" destId="{E5A2D4B4-EDCA-4045-9B84-BFE600AB5526}" srcOrd="2" destOrd="0" presId="urn:microsoft.com/office/officeart/2005/8/layout/vList2"/>
    <dgm:cxn modelId="{C446434B-711E-4F83-8FFF-F8D6AEC26643}" type="presParOf" srcId="{0F8D838D-9ADB-4B2F-B38D-F1368EFF7C51}" destId="{3C6E4605-819C-4196-94A9-55201FD74312}" srcOrd="3" destOrd="0" presId="urn:microsoft.com/office/officeart/2005/8/layout/vList2"/>
    <dgm:cxn modelId="{69376D80-F703-43FE-B423-66E027D1F70E}" type="presParOf" srcId="{0F8D838D-9ADB-4B2F-B38D-F1368EFF7C51}" destId="{7C2AD391-A015-4E0E-A67D-CA13ABF6F67F}" srcOrd="4" destOrd="0" presId="urn:microsoft.com/office/officeart/2005/8/layout/vList2"/>
    <dgm:cxn modelId="{E492CD2D-7EA5-427E-8C20-F6224A09E2D2}" type="presParOf" srcId="{0F8D838D-9ADB-4B2F-B38D-F1368EFF7C51}" destId="{D5AC5C09-B07B-4369-98F6-7D2598F18974}" srcOrd="5" destOrd="0" presId="urn:microsoft.com/office/officeart/2005/8/layout/vList2"/>
    <dgm:cxn modelId="{603CA057-FB1B-4AD9-AF27-21CA8E275609}" type="presParOf" srcId="{0F8D838D-9ADB-4B2F-B38D-F1368EFF7C51}" destId="{B8CC79E5-8D57-4730-8CBF-DFD8B140A563}" srcOrd="6" destOrd="0" presId="urn:microsoft.com/office/officeart/2005/8/layout/vList2"/>
    <dgm:cxn modelId="{BDFBCE8F-C103-4504-B37E-002BE5AB2E3D}" type="presParOf" srcId="{0F8D838D-9ADB-4B2F-B38D-F1368EFF7C51}" destId="{72800AF6-06E2-4A1B-9ED4-A34409DAB44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3598-C7E8-4A72-9CE3-01FF18823772}">
      <dsp:nvSpPr>
        <dsp:cNvPr id="0" name=""/>
        <dsp:cNvSpPr/>
      </dsp:nvSpPr>
      <dsp:spPr>
        <a:xfrm>
          <a:off x="3456979" y="1323379"/>
          <a:ext cx="3296840" cy="32968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Epic Hero</a:t>
          </a:r>
          <a:endParaRPr lang="en-US" sz="6500" kern="1200" dirty="0"/>
        </a:p>
      </dsp:txBody>
      <dsp:txXfrm>
        <a:off x="3939790" y="1806190"/>
        <a:ext cx="2331218" cy="2331218"/>
      </dsp:txXfrm>
    </dsp:sp>
    <dsp:sp modelId="{26B3B344-2E21-44E9-A1F4-074F4D040AA5}">
      <dsp:nvSpPr>
        <dsp:cNvPr id="0" name=""/>
        <dsp:cNvSpPr/>
      </dsp:nvSpPr>
      <dsp:spPr>
        <a:xfrm>
          <a:off x="4281189" y="588"/>
          <a:ext cx="1648420" cy="16484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Superhuman </a:t>
          </a:r>
          <a:endParaRPr lang="en-US" sz="1300" kern="1200" dirty="0"/>
        </a:p>
      </dsp:txBody>
      <dsp:txXfrm>
        <a:off x="4522595" y="241994"/>
        <a:ext cx="1165608" cy="1165608"/>
      </dsp:txXfrm>
    </dsp:sp>
    <dsp:sp modelId="{C02D36B4-7FA0-4B52-BFCC-F14039D6F71D}">
      <dsp:nvSpPr>
        <dsp:cNvPr id="0" name=""/>
        <dsp:cNvSpPr/>
      </dsp:nvSpPr>
      <dsp:spPr>
        <a:xfrm>
          <a:off x="6140547" y="1074089"/>
          <a:ext cx="1648420" cy="16484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During quest, goes through trials and tribulations in order to achieve his goal</a:t>
          </a:r>
          <a:endParaRPr lang="en-US" sz="1300" kern="1200" dirty="0"/>
        </a:p>
      </dsp:txBody>
      <dsp:txXfrm>
        <a:off x="6381953" y="1315495"/>
        <a:ext cx="1165608" cy="1165608"/>
      </dsp:txXfrm>
    </dsp:sp>
    <dsp:sp modelId="{5A7B7688-8E43-44EB-ADF0-3EF19EBB8864}">
      <dsp:nvSpPr>
        <dsp:cNvPr id="0" name=""/>
        <dsp:cNvSpPr/>
      </dsp:nvSpPr>
      <dsp:spPr>
        <a:xfrm>
          <a:off x="6140547" y="3221090"/>
          <a:ext cx="1648420" cy="16484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Villains try to keep the hero from his quest</a:t>
          </a:r>
          <a:endParaRPr lang="en-US" sz="1300" kern="1200" dirty="0"/>
        </a:p>
      </dsp:txBody>
      <dsp:txXfrm>
        <a:off x="6381953" y="3462496"/>
        <a:ext cx="1165608" cy="1165608"/>
      </dsp:txXfrm>
    </dsp:sp>
    <dsp:sp modelId="{13006A89-6BCB-45F6-A8E8-CEC726BEFB70}">
      <dsp:nvSpPr>
        <dsp:cNvPr id="0" name=""/>
        <dsp:cNvSpPr/>
      </dsp:nvSpPr>
      <dsp:spPr>
        <a:xfrm>
          <a:off x="2362190" y="1143004"/>
          <a:ext cx="1648420" cy="164842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On a quest for something of great value</a:t>
          </a:r>
          <a:endParaRPr lang="en-US" sz="1300" kern="1200" dirty="0"/>
        </a:p>
      </dsp:txBody>
      <dsp:txXfrm>
        <a:off x="2603596" y="1384410"/>
        <a:ext cx="1165608" cy="1165608"/>
      </dsp:txXfrm>
    </dsp:sp>
    <dsp:sp modelId="{0A5E80CE-9DB3-4FA5-B3BF-3CC40B93F76E}">
      <dsp:nvSpPr>
        <dsp:cNvPr id="0" name=""/>
        <dsp:cNvSpPr/>
      </dsp:nvSpPr>
      <dsp:spPr>
        <a:xfrm>
          <a:off x="2421832" y="3221090"/>
          <a:ext cx="1648420" cy="16484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Of mixed divine and human birth</a:t>
          </a:r>
          <a:endParaRPr lang="en-US" sz="1300" kern="1200" dirty="0"/>
        </a:p>
      </dsp:txBody>
      <dsp:txXfrm>
        <a:off x="2663238" y="3462496"/>
        <a:ext cx="1165608" cy="1165608"/>
      </dsp:txXfrm>
    </dsp:sp>
    <dsp:sp modelId="{541C0B86-E8BA-4A58-818C-03F134CDA8CD}">
      <dsp:nvSpPr>
        <dsp:cNvPr id="0" name=""/>
        <dsp:cNvSpPr/>
      </dsp:nvSpPr>
      <dsp:spPr>
        <a:xfrm>
          <a:off x="4343390" y="4295172"/>
          <a:ext cx="1648420" cy="16484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Has a tragic flaw</a:t>
          </a:r>
          <a:endParaRPr lang="en-US" sz="1300" kern="1200" dirty="0"/>
        </a:p>
      </dsp:txBody>
      <dsp:txXfrm>
        <a:off x="4584796" y="4536578"/>
        <a:ext cx="1165608" cy="1165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EC0EE-CB23-4765-BD01-F1F3F0109437}">
      <dsp:nvSpPr>
        <dsp:cNvPr id="0" name=""/>
        <dsp:cNvSpPr/>
      </dsp:nvSpPr>
      <dsp:spPr>
        <a:xfrm>
          <a:off x="0" y="7125"/>
          <a:ext cx="89154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Epic</a:t>
          </a:r>
          <a:endParaRPr lang="en-US" sz="2100" kern="1200" dirty="0"/>
        </a:p>
      </dsp:txBody>
      <dsp:txXfrm>
        <a:off x="23388" y="30513"/>
        <a:ext cx="8868624" cy="432338"/>
      </dsp:txXfrm>
    </dsp:sp>
    <dsp:sp modelId="{88DDD96A-0EC7-47C0-85FE-8E899C94EEEA}">
      <dsp:nvSpPr>
        <dsp:cNvPr id="0" name=""/>
        <dsp:cNvSpPr/>
      </dsp:nvSpPr>
      <dsp:spPr>
        <a:xfrm>
          <a:off x="0" y="486240"/>
          <a:ext cx="89154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Long narrative poem about the deeds of an epic hero</a:t>
          </a:r>
          <a:endParaRPr lang="en-US" sz="1600" kern="1200" dirty="0"/>
        </a:p>
      </dsp:txBody>
      <dsp:txXfrm>
        <a:off x="0" y="486240"/>
        <a:ext cx="8915400" cy="347760"/>
      </dsp:txXfrm>
    </dsp:sp>
    <dsp:sp modelId="{E5A2D4B4-EDCA-4045-9B84-BFE600AB5526}">
      <dsp:nvSpPr>
        <dsp:cNvPr id="0" name=""/>
        <dsp:cNvSpPr/>
      </dsp:nvSpPr>
      <dsp:spPr>
        <a:xfrm>
          <a:off x="0" y="834000"/>
          <a:ext cx="89154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Epic Hero</a:t>
          </a:r>
          <a:endParaRPr lang="en-US" sz="2100" kern="1200" dirty="0"/>
        </a:p>
      </dsp:txBody>
      <dsp:txXfrm>
        <a:off x="23388" y="857388"/>
        <a:ext cx="8868624" cy="432338"/>
      </dsp:txXfrm>
    </dsp:sp>
    <dsp:sp modelId="{3C6E4605-819C-4196-94A9-55201FD74312}">
      <dsp:nvSpPr>
        <dsp:cNvPr id="0" name=""/>
        <dsp:cNvSpPr/>
      </dsp:nvSpPr>
      <dsp:spPr>
        <a:xfrm>
          <a:off x="0" y="1313115"/>
          <a:ext cx="89154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The central figure of an epic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Actions are inspiring or noble</a:t>
          </a:r>
          <a:endParaRPr lang="en-US" sz="1600" kern="1200" dirty="0"/>
        </a:p>
      </dsp:txBody>
      <dsp:txXfrm>
        <a:off x="0" y="1313115"/>
        <a:ext cx="8915400" cy="521640"/>
      </dsp:txXfrm>
    </dsp:sp>
    <dsp:sp modelId="{E10CF5B0-CDC0-43A5-AB91-D62D6B1168A7}">
      <dsp:nvSpPr>
        <dsp:cNvPr id="0" name=""/>
        <dsp:cNvSpPr/>
      </dsp:nvSpPr>
      <dsp:spPr>
        <a:xfrm>
          <a:off x="0" y="1834755"/>
          <a:ext cx="89154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Epic Simile/Homeric Simile</a:t>
          </a:r>
          <a:endParaRPr lang="en-US" sz="2100" kern="1200" dirty="0"/>
        </a:p>
      </dsp:txBody>
      <dsp:txXfrm>
        <a:off x="23388" y="1858143"/>
        <a:ext cx="8868624" cy="432338"/>
      </dsp:txXfrm>
    </dsp:sp>
    <dsp:sp modelId="{7215865D-BF31-4462-8DB9-DA247C2CA8D2}">
      <dsp:nvSpPr>
        <dsp:cNvPr id="0" name=""/>
        <dsp:cNvSpPr/>
      </dsp:nvSpPr>
      <dsp:spPr>
        <a:xfrm>
          <a:off x="0" y="2313870"/>
          <a:ext cx="89154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An ELABORATE comparison of unlike subjects</a:t>
          </a:r>
          <a:endParaRPr lang="en-US" sz="1600" kern="1200" dirty="0"/>
        </a:p>
      </dsp:txBody>
      <dsp:txXfrm>
        <a:off x="0" y="2313870"/>
        <a:ext cx="8915400" cy="347760"/>
      </dsp:txXfrm>
    </dsp:sp>
    <dsp:sp modelId="{402CEDB0-FEFC-40FC-BD19-F0B867C33DF4}">
      <dsp:nvSpPr>
        <dsp:cNvPr id="0" name=""/>
        <dsp:cNvSpPr/>
      </dsp:nvSpPr>
      <dsp:spPr>
        <a:xfrm>
          <a:off x="0" y="2661630"/>
          <a:ext cx="89154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Tragic Flaw</a:t>
          </a:r>
          <a:endParaRPr lang="en-US" sz="2100" kern="1200" dirty="0"/>
        </a:p>
      </dsp:txBody>
      <dsp:txXfrm>
        <a:off x="23388" y="2685018"/>
        <a:ext cx="8868624" cy="432338"/>
      </dsp:txXfrm>
    </dsp:sp>
    <dsp:sp modelId="{E6608505-FF6D-48DD-863A-2FC8B313F0E9}">
      <dsp:nvSpPr>
        <dsp:cNvPr id="0" name=""/>
        <dsp:cNvSpPr/>
      </dsp:nvSpPr>
      <dsp:spPr>
        <a:xfrm>
          <a:off x="0" y="3140745"/>
          <a:ext cx="89154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 weakness in the hero’s character</a:t>
          </a:r>
          <a:endParaRPr lang="en-US" sz="1600" kern="1200" dirty="0"/>
        </a:p>
      </dsp:txBody>
      <dsp:txXfrm>
        <a:off x="0" y="3140745"/>
        <a:ext cx="8915400" cy="347760"/>
      </dsp:txXfrm>
    </dsp:sp>
    <dsp:sp modelId="{7C2AD391-A015-4E0E-A67D-CA13ABF6F67F}">
      <dsp:nvSpPr>
        <dsp:cNvPr id="0" name=""/>
        <dsp:cNvSpPr/>
      </dsp:nvSpPr>
      <dsp:spPr>
        <a:xfrm>
          <a:off x="0" y="3488505"/>
          <a:ext cx="89154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Symbolism</a:t>
          </a:r>
          <a:endParaRPr lang="en-US" sz="2100" kern="1200" dirty="0"/>
        </a:p>
      </dsp:txBody>
      <dsp:txXfrm>
        <a:off x="23388" y="3511893"/>
        <a:ext cx="8868624" cy="432338"/>
      </dsp:txXfrm>
    </dsp:sp>
    <dsp:sp modelId="{D5AC5C09-B07B-4369-98F6-7D2598F18974}">
      <dsp:nvSpPr>
        <dsp:cNvPr id="0" name=""/>
        <dsp:cNvSpPr/>
      </dsp:nvSpPr>
      <dsp:spPr>
        <a:xfrm>
          <a:off x="0" y="3967620"/>
          <a:ext cx="89154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Frequent use of words, places, characters, or objects that mean something beyond what they are on a literal level</a:t>
          </a:r>
          <a:endParaRPr lang="en-US" sz="1600" kern="1200" dirty="0"/>
        </a:p>
      </dsp:txBody>
      <dsp:txXfrm>
        <a:off x="0" y="3967620"/>
        <a:ext cx="8915400" cy="478170"/>
      </dsp:txXfrm>
    </dsp:sp>
    <dsp:sp modelId="{B8CC79E5-8D57-4730-8CBF-DFD8B140A563}">
      <dsp:nvSpPr>
        <dsp:cNvPr id="0" name=""/>
        <dsp:cNvSpPr/>
      </dsp:nvSpPr>
      <dsp:spPr>
        <a:xfrm>
          <a:off x="0" y="4445790"/>
          <a:ext cx="89154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Irony</a:t>
          </a:r>
          <a:endParaRPr lang="en-US" sz="2100" kern="1200" dirty="0"/>
        </a:p>
      </dsp:txBody>
      <dsp:txXfrm>
        <a:off x="23388" y="4469178"/>
        <a:ext cx="8868624" cy="432338"/>
      </dsp:txXfrm>
    </dsp:sp>
    <dsp:sp modelId="{72800AF6-06E2-4A1B-9ED4-A34409DAB446}">
      <dsp:nvSpPr>
        <dsp:cNvPr id="0" name=""/>
        <dsp:cNvSpPr/>
      </dsp:nvSpPr>
      <dsp:spPr>
        <a:xfrm>
          <a:off x="0" y="4924904"/>
          <a:ext cx="89154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Indicating through character or plot development an intention or attitude opposite to that which is actually stated</a:t>
          </a:r>
          <a:endParaRPr lang="en-US" sz="1600" kern="1200" dirty="0"/>
        </a:p>
      </dsp:txBody>
      <dsp:txXfrm>
        <a:off x="0" y="4924904"/>
        <a:ext cx="8915400" cy="478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EC0EE-CB23-4765-BD01-F1F3F0109437}">
      <dsp:nvSpPr>
        <dsp:cNvPr id="0" name=""/>
        <dsp:cNvSpPr/>
      </dsp:nvSpPr>
      <dsp:spPr>
        <a:xfrm>
          <a:off x="0" y="186110"/>
          <a:ext cx="8915400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Imagery</a:t>
          </a:r>
          <a:endParaRPr lang="en-US" sz="2600" kern="1200" dirty="0"/>
        </a:p>
      </dsp:txBody>
      <dsp:txXfrm>
        <a:off x="28957" y="215067"/>
        <a:ext cx="8857486" cy="535276"/>
      </dsp:txXfrm>
    </dsp:sp>
    <dsp:sp modelId="{88DDD96A-0EC7-47C0-85FE-8E899C94EEEA}">
      <dsp:nvSpPr>
        <dsp:cNvPr id="0" name=""/>
        <dsp:cNvSpPr/>
      </dsp:nvSpPr>
      <dsp:spPr>
        <a:xfrm>
          <a:off x="0" y="726044"/>
          <a:ext cx="89154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The "mental pictures" that readers experience with a passage of literature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Often appeals to senses</a:t>
          </a:r>
          <a:endParaRPr lang="en-US" sz="2000" kern="1200" dirty="0"/>
        </a:p>
      </dsp:txBody>
      <dsp:txXfrm>
        <a:off x="0" y="726044"/>
        <a:ext cx="8915400" cy="645840"/>
      </dsp:txXfrm>
    </dsp:sp>
    <dsp:sp modelId="{E5A2D4B4-EDCA-4045-9B84-BFE600AB5526}">
      <dsp:nvSpPr>
        <dsp:cNvPr id="0" name=""/>
        <dsp:cNvSpPr/>
      </dsp:nvSpPr>
      <dsp:spPr>
        <a:xfrm>
          <a:off x="0" y="1371884"/>
          <a:ext cx="8915400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Foreshadowing</a:t>
          </a:r>
          <a:endParaRPr lang="en-US" sz="2600" kern="1200" dirty="0"/>
        </a:p>
      </dsp:txBody>
      <dsp:txXfrm>
        <a:off x="28957" y="1400841"/>
        <a:ext cx="8857486" cy="535276"/>
      </dsp:txXfrm>
    </dsp:sp>
    <dsp:sp modelId="{3C6E4605-819C-4196-94A9-55201FD74312}">
      <dsp:nvSpPr>
        <dsp:cNvPr id="0" name=""/>
        <dsp:cNvSpPr/>
      </dsp:nvSpPr>
      <dsp:spPr>
        <a:xfrm>
          <a:off x="0" y="1965074"/>
          <a:ext cx="89154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Hints of future events in a piece of literature </a:t>
          </a:r>
          <a:endParaRPr lang="en-US" sz="2000" kern="1200" dirty="0"/>
        </a:p>
      </dsp:txBody>
      <dsp:txXfrm>
        <a:off x="0" y="1965074"/>
        <a:ext cx="8915400" cy="430560"/>
      </dsp:txXfrm>
    </dsp:sp>
    <dsp:sp modelId="{7C2AD391-A015-4E0E-A67D-CA13ABF6F67F}">
      <dsp:nvSpPr>
        <dsp:cNvPr id="0" name=""/>
        <dsp:cNvSpPr/>
      </dsp:nvSpPr>
      <dsp:spPr>
        <a:xfrm>
          <a:off x="0" y="2395634"/>
          <a:ext cx="8915400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Flashback</a:t>
          </a:r>
          <a:endParaRPr lang="en-US" sz="2600" kern="1200" dirty="0"/>
        </a:p>
      </dsp:txBody>
      <dsp:txXfrm>
        <a:off x="28957" y="2424591"/>
        <a:ext cx="8857486" cy="535276"/>
      </dsp:txXfrm>
    </dsp:sp>
    <dsp:sp modelId="{D5AC5C09-B07B-4369-98F6-7D2598F18974}">
      <dsp:nvSpPr>
        <dsp:cNvPr id="0" name=""/>
        <dsp:cNvSpPr/>
      </dsp:nvSpPr>
      <dsp:spPr>
        <a:xfrm>
          <a:off x="0" y="2988824"/>
          <a:ext cx="8915400" cy="8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Writers’ technique in which the author interrupts the plot of the story to recreate an incident of an earlier time (goes back in time; like giving the reader a memory).</a:t>
          </a:r>
          <a:endParaRPr lang="en-US" sz="2000" kern="1200" dirty="0"/>
        </a:p>
      </dsp:txBody>
      <dsp:txXfrm>
        <a:off x="0" y="2988824"/>
        <a:ext cx="8915400" cy="847665"/>
      </dsp:txXfrm>
    </dsp:sp>
    <dsp:sp modelId="{B8CC79E5-8D57-4730-8CBF-DFD8B140A563}">
      <dsp:nvSpPr>
        <dsp:cNvPr id="0" name=""/>
        <dsp:cNvSpPr/>
      </dsp:nvSpPr>
      <dsp:spPr>
        <a:xfrm>
          <a:off x="0" y="3836490"/>
          <a:ext cx="8915400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 Media res</a:t>
          </a:r>
          <a:endParaRPr lang="en-US" sz="2600" kern="1200" dirty="0"/>
        </a:p>
      </dsp:txBody>
      <dsp:txXfrm>
        <a:off x="28957" y="3865447"/>
        <a:ext cx="8857486" cy="535276"/>
      </dsp:txXfrm>
    </dsp:sp>
    <dsp:sp modelId="{72800AF6-06E2-4A1B-9ED4-A34409DAB446}">
      <dsp:nvSpPr>
        <dsp:cNvPr id="0" name=""/>
        <dsp:cNvSpPr/>
      </dsp:nvSpPr>
      <dsp:spPr>
        <a:xfrm>
          <a:off x="0" y="4429680"/>
          <a:ext cx="8915400" cy="8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The classical tradition of opening an </a:t>
          </a:r>
          <a:r>
            <a:rPr lang="en-US" sz="2000" b="1" kern="1200" dirty="0" smtClean="0"/>
            <a:t>epic </a:t>
          </a:r>
          <a:r>
            <a:rPr lang="en-US" sz="2000" kern="1200" dirty="0" smtClean="0"/>
            <a:t>not in the chronological point at which the sequence of events would start, but rather at the midway point of the story. </a:t>
          </a:r>
          <a:endParaRPr lang="en-US" sz="2000" kern="1200" dirty="0"/>
        </a:p>
      </dsp:txBody>
      <dsp:txXfrm>
        <a:off x="0" y="4429680"/>
        <a:ext cx="8915400" cy="847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3544C-6559-4E53-AD6C-4A48FE46FF2B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3CDE-D711-49FE-899A-B4D4ED2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CECF9B-B23B-4C63-9FE2-3064740097CE}" type="slidenum">
              <a:rPr lang="en-US" smtClean="0">
                <a:latin typeface="Calibri" pitchFamily="34" charset="0"/>
              </a:rPr>
              <a:pPr/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E4E42B-70A9-48F1-8538-F2BCC54C42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FB03FC-B13E-49E9-B41D-DEC64C92D7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H. Abrams’ </a:t>
            </a:r>
            <a:r>
              <a:rPr lang="en-US" i="1" dirty="0" smtClean="0"/>
              <a:t>A Glossary of 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Epic- </a:t>
            </a:r>
            <a:r>
              <a:rPr lang="en-US" dirty="0" smtClean="0"/>
              <a:t>when a work meets at least the following criteria:</a:t>
            </a:r>
          </a:p>
          <a:p>
            <a:pPr lvl="1"/>
            <a:r>
              <a:rPr lang="en-US" dirty="0" smtClean="0"/>
              <a:t>It is a long verse narrative on a serious subject</a:t>
            </a:r>
          </a:p>
          <a:p>
            <a:pPr lvl="1"/>
            <a:r>
              <a:rPr lang="en-US" dirty="0" smtClean="0"/>
              <a:t>Told in a formal and elevated style</a:t>
            </a:r>
          </a:p>
          <a:p>
            <a:pPr lvl="1"/>
            <a:r>
              <a:rPr lang="en-US" dirty="0" smtClean="0"/>
              <a:t>Centered on a heroic or quasi-divine figure on whose actions depends the fate of a tribe, a nation, or the human race.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2775" y="1371600"/>
            <a:ext cx="81534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Has friends and advisors to help him along the way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 l="1604" t="34187" r="53526" b="5128"/>
          <a:stretch>
            <a:fillRect/>
          </a:stretch>
        </p:blipFill>
        <p:spPr bwMode="auto">
          <a:xfrm>
            <a:off x="838200" y="25146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 l="961" t="40741" r="70192" b="12251"/>
          <a:stretch>
            <a:fillRect/>
          </a:stretch>
        </p:blipFill>
        <p:spPr bwMode="auto">
          <a:xfrm>
            <a:off x="3429000" y="25146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/>
          <a:srcRect l="1122" t="33047" r="73878" b="31339"/>
          <a:stretch>
            <a:fillRect/>
          </a:stretch>
        </p:blipFill>
        <p:spPr bwMode="auto">
          <a:xfrm>
            <a:off x="6172200" y="25908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 cstate="print"/>
          <a:srcRect l="961" t="31624" r="61699" b="23932"/>
          <a:stretch>
            <a:fillRect/>
          </a:stretch>
        </p:blipFill>
        <p:spPr bwMode="auto">
          <a:xfrm>
            <a:off x="6172200" y="42672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2925" y="6858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Epic Hero</a:t>
            </a: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ba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Epic Heroes</a:t>
            </a:r>
            <a:endParaRPr lang="en-US" sz="8800" dirty="0" smtClean="0">
              <a:solidFill>
                <a:schemeClr val="tx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Has a foil (antagonist who is both similar and different to the hero at the same time)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 l="1442" t="34473" r="50641" b="5983"/>
          <a:stretch>
            <a:fillRect/>
          </a:stretch>
        </p:blipFill>
        <p:spPr bwMode="auto">
          <a:xfrm>
            <a:off x="838200" y="28194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 l="1604" t="35612" r="56731" b="5128"/>
          <a:stretch>
            <a:fillRect/>
          </a:stretch>
        </p:blipFill>
        <p:spPr bwMode="auto">
          <a:xfrm>
            <a:off x="3352800" y="2743200"/>
            <a:ext cx="2476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 cstate="print"/>
          <a:srcRect l="1122" t="34473" r="53847" b="4558"/>
          <a:stretch>
            <a:fillRect/>
          </a:stretch>
        </p:blipFill>
        <p:spPr bwMode="auto">
          <a:xfrm>
            <a:off x="5943600" y="2667000"/>
            <a:ext cx="2676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0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5181601" cy="39767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Joseph Campbell’s greatest work </a:t>
            </a:r>
            <a:r>
              <a:rPr lang="en-US" u="sng" dirty="0" smtClean="0"/>
              <a:t>The Hero With A Thousand Faces</a:t>
            </a:r>
            <a:r>
              <a:rPr lang="en-US" dirty="0" smtClean="0"/>
              <a:t> outlines the pattern all heroes (ancient to contemporary) go through in order to become a hero.</a:t>
            </a:r>
          </a:p>
          <a:p>
            <a:r>
              <a:rPr lang="en-US" dirty="0" smtClean="0"/>
              <a:t>He breaks down the journey into three key steps: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The Departure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The Initiation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The Return</a:t>
            </a:r>
          </a:p>
          <a:p>
            <a:pPr marL="0" indent="0">
              <a:buNone/>
            </a:pPr>
            <a:r>
              <a:rPr lang="en-US" dirty="0" smtClean="0"/>
              <a:t>Each step has their own milestones that are important to know….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_spartan_soldier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876800" y="838200"/>
            <a:ext cx="320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The Hero’s Journey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4114800" cy="47244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>
              <a:buFont typeface="Times"/>
              <a:buAutoNum type="arabicPeriod"/>
            </a:pPr>
            <a:r>
              <a:rPr lang="en-US" altLang="en-US" sz="3600" b="1" u="sng" dirty="0" smtClean="0">
                <a:latin typeface="Century Gothic" pitchFamily="34" charset="0"/>
              </a:rPr>
              <a:t>Departure:</a:t>
            </a:r>
          </a:p>
          <a:p>
            <a:pPr lvl="2" eaLnBrk="1" hangingPunct="1"/>
            <a:r>
              <a:rPr lang="en-US" altLang="en-US" sz="3600" dirty="0" smtClean="0">
                <a:latin typeface="Century Gothic" pitchFamily="34" charset="0"/>
              </a:rPr>
              <a:t>The Call to Adventure</a:t>
            </a:r>
          </a:p>
          <a:p>
            <a:pPr lvl="2" eaLnBrk="1" hangingPunct="1"/>
            <a:r>
              <a:rPr lang="en-US" altLang="en-US" sz="3600" dirty="0" smtClean="0">
                <a:latin typeface="Century Gothic" pitchFamily="34" charset="0"/>
              </a:rPr>
              <a:t>Refusal of the Call</a:t>
            </a:r>
          </a:p>
          <a:p>
            <a:pPr lvl="2" eaLnBrk="1" hangingPunct="1"/>
            <a:r>
              <a:rPr lang="en-US" altLang="en-US" sz="3600" dirty="0" smtClean="0">
                <a:latin typeface="Century Gothic" pitchFamily="34" charset="0"/>
              </a:rPr>
              <a:t>Supernatural Aid</a:t>
            </a:r>
          </a:p>
          <a:p>
            <a:pPr lvl="2" eaLnBrk="1" hangingPunct="1"/>
            <a:r>
              <a:rPr lang="en-US" altLang="en-US" sz="3600" dirty="0" smtClean="0">
                <a:latin typeface="Century Gothic" pitchFamily="34" charset="0"/>
              </a:rPr>
              <a:t>The Crossing of the Threshold</a:t>
            </a:r>
          </a:p>
          <a:p>
            <a:pPr lvl="2" eaLnBrk="1" hangingPunct="1"/>
            <a:r>
              <a:rPr lang="en-US" altLang="en-US" sz="3600" dirty="0" smtClean="0">
                <a:latin typeface="Century Gothic" pitchFamily="34" charset="0"/>
              </a:rPr>
              <a:t>The Belly of the Whale</a:t>
            </a:r>
          </a:p>
        </p:txBody>
      </p:sp>
    </p:spTree>
    <p:extLst>
      <p:ext uri="{BB962C8B-B14F-4D97-AF65-F5344CB8AC3E}">
        <p14:creationId xmlns:p14="http://schemas.microsoft.com/office/powerpoint/2010/main" val="8084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_spartan_soldier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410200" y="914400"/>
            <a:ext cx="266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The Hero’s Journey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343400" cy="4724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entury Gothic" pitchFamily="34" charset="0"/>
              </a:rPr>
              <a:t>2. </a:t>
            </a:r>
            <a:r>
              <a:rPr lang="en-US" altLang="en-US" b="1" u="sng" dirty="0" smtClean="0">
                <a:latin typeface="Century Gothic" pitchFamily="34" charset="0"/>
              </a:rPr>
              <a:t>Initiation</a:t>
            </a:r>
          </a:p>
          <a:p>
            <a:pPr lvl="2" eaLnBrk="1" hangingPunct="1"/>
            <a:r>
              <a:rPr lang="en-US" altLang="en-US" sz="2200" dirty="0" smtClean="0">
                <a:latin typeface="Century Gothic" pitchFamily="34" charset="0"/>
              </a:rPr>
              <a:t>The Road of Trials</a:t>
            </a:r>
          </a:p>
          <a:p>
            <a:pPr lvl="2" eaLnBrk="1" hangingPunct="1"/>
            <a:r>
              <a:rPr lang="en-US" altLang="en-US" sz="2200" dirty="0" smtClean="0">
                <a:latin typeface="Century Gothic" pitchFamily="34" charset="0"/>
              </a:rPr>
              <a:t>The Meeting with the Goddess</a:t>
            </a:r>
          </a:p>
          <a:p>
            <a:pPr lvl="2" eaLnBrk="1" hangingPunct="1"/>
            <a:r>
              <a:rPr lang="en-US" altLang="en-US" sz="2200" dirty="0" smtClean="0">
                <a:latin typeface="Century Gothic" pitchFamily="34" charset="0"/>
              </a:rPr>
              <a:t>Woman as the Temptress</a:t>
            </a:r>
          </a:p>
          <a:p>
            <a:pPr lvl="2" eaLnBrk="1" hangingPunct="1"/>
            <a:r>
              <a:rPr lang="en-US" altLang="en-US" sz="2200" dirty="0" smtClean="0">
                <a:latin typeface="Century Gothic" pitchFamily="34" charset="0"/>
              </a:rPr>
              <a:t>Atonement with the Father</a:t>
            </a:r>
          </a:p>
          <a:p>
            <a:pPr lvl="2" eaLnBrk="1" hangingPunct="1"/>
            <a:r>
              <a:rPr lang="en-US" altLang="en-US" sz="2200" dirty="0" smtClean="0">
                <a:latin typeface="Century Gothic" pitchFamily="34" charset="0"/>
              </a:rPr>
              <a:t>Apotheosis</a:t>
            </a:r>
          </a:p>
          <a:p>
            <a:pPr lvl="2" eaLnBrk="1" hangingPunct="1"/>
            <a:r>
              <a:rPr lang="en-US" altLang="en-US" sz="2200" dirty="0" smtClean="0">
                <a:latin typeface="Century Gothic" pitchFamily="34" charset="0"/>
              </a:rPr>
              <a:t>The Ultimate Boon</a:t>
            </a:r>
          </a:p>
          <a:p>
            <a:pPr lvl="2" eaLnBrk="1" hangingPunct="1"/>
            <a:endParaRPr lang="en-US" altLang="en-US" sz="2000" dirty="0" smtClean="0">
              <a:latin typeface="Century Gothic" pitchFamily="34" charset="0"/>
            </a:endParaRPr>
          </a:p>
          <a:p>
            <a:pPr marL="914400" lvl="2" indent="0" eaLnBrk="1" hangingPunct="1">
              <a:buNone/>
            </a:pPr>
            <a:endParaRPr lang="en-US" altLang="en-US" sz="20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_spartan_soldier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4958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The Hero’s Journey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962400" cy="4724400"/>
          </a:xfrm>
        </p:spPr>
        <p:txBody>
          <a:bodyPr/>
          <a:lstStyle/>
          <a:p>
            <a:pPr marL="533400" indent="-533400" eaLnBrk="1" hangingPunct="1">
              <a:buFont typeface="+mj-lt"/>
              <a:buAutoNum type="arabicPeriod" startAt="3"/>
            </a:pPr>
            <a:r>
              <a:rPr lang="en-US" altLang="en-US" b="1" u="sng" dirty="0" smtClean="0">
                <a:latin typeface="Century Gothic" pitchFamily="34" charset="0"/>
              </a:rPr>
              <a:t>Return:</a:t>
            </a:r>
          </a:p>
          <a:p>
            <a:pPr lvl="2" eaLnBrk="1" hangingPunct="1"/>
            <a:r>
              <a:rPr lang="en-US" altLang="en-US" dirty="0" smtClean="0">
                <a:latin typeface="Century Gothic" pitchFamily="34" charset="0"/>
              </a:rPr>
              <a:t>Refusal of the Return</a:t>
            </a:r>
          </a:p>
          <a:p>
            <a:pPr lvl="2" eaLnBrk="1" hangingPunct="1"/>
            <a:r>
              <a:rPr lang="en-US" altLang="en-US" dirty="0" smtClean="0">
                <a:latin typeface="Century Gothic" pitchFamily="34" charset="0"/>
              </a:rPr>
              <a:t>The Magic Flight</a:t>
            </a:r>
          </a:p>
          <a:p>
            <a:pPr lvl="2" eaLnBrk="1" hangingPunct="1"/>
            <a:r>
              <a:rPr lang="en-US" altLang="en-US" dirty="0" smtClean="0">
                <a:latin typeface="Century Gothic" pitchFamily="34" charset="0"/>
              </a:rPr>
              <a:t>Rescue from Without</a:t>
            </a:r>
          </a:p>
          <a:p>
            <a:pPr lvl="2" eaLnBrk="1" hangingPunct="1"/>
            <a:r>
              <a:rPr lang="en-US" altLang="en-US" dirty="0" smtClean="0">
                <a:latin typeface="Century Gothic" pitchFamily="34" charset="0"/>
              </a:rPr>
              <a:t>The Crossing of the Return Threshold</a:t>
            </a:r>
          </a:p>
          <a:p>
            <a:pPr lvl="2" eaLnBrk="1" hangingPunct="1"/>
            <a:r>
              <a:rPr lang="en-US" altLang="en-US" dirty="0" smtClean="0">
                <a:latin typeface="Century Gothic" pitchFamily="34" charset="0"/>
              </a:rPr>
              <a:t>Master of the Two Worlds</a:t>
            </a:r>
          </a:p>
          <a:p>
            <a:pPr lvl="2" eaLnBrk="1" hangingPunct="1"/>
            <a:r>
              <a:rPr lang="en-US" altLang="en-US" dirty="0" smtClean="0">
                <a:latin typeface="Century Gothic" pitchFamily="34" charset="0"/>
              </a:rPr>
              <a:t>The Freedom to Live</a:t>
            </a:r>
            <a:endParaRPr lang="en-US" alt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72256" y="609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latin typeface="Alabama" pitchFamily="2" charset="0"/>
              </a:rPr>
              <a:t>Epic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6172200" cy="55626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Century Gothic" pitchFamily="34" charset="0"/>
              </a:rPr>
              <a:t>Invocation of the Muse</a:t>
            </a:r>
            <a:r>
              <a:rPr lang="en-US" dirty="0" smtClean="0">
                <a:latin typeface="Century Gothic" pitchFamily="34" charset="0"/>
              </a:rPr>
              <a:t>: a plea to the Muse, goddess of poetry, for inspiration</a:t>
            </a:r>
          </a:p>
          <a:p>
            <a:pPr eaLnBrk="1" hangingPunct="1"/>
            <a:r>
              <a:rPr lang="en-US" u="sng" dirty="0" smtClean="0">
                <a:latin typeface="Century Gothic" pitchFamily="34" charset="0"/>
              </a:rPr>
              <a:t>Noble subject</a:t>
            </a:r>
            <a:r>
              <a:rPr lang="en-US" dirty="0" smtClean="0">
                <a:latin typeface="Century Gothic" pitchFamily="34" charset="0"/>
              </a:rPr>
              <a:t>: Subject of importance</a:t>
            </a:r>
          </a:p>
          <a:p>
            <a:pPr eaLnBrk="1" hangingPunct="1"/>
            <a:r>
              <a:rPr lang="en-US" u="sng" dirty="0" smtClean="0">
                <a:latin typeface="Century Gothic" pitchFamily="34" charset="0"/>
              </a:rPr>
              <a:t>Apostrophe</a:t>
            </a:r>
            <a:r>
              <a:rPr lang="en-US" dirty="0" smtClean="0">
                <a:latin typeface="Century Gothic" pitchFamily="34" charset="0"/>
              </a:rPr>
              <a:t>: turning aside from telling the story to comment; address to an absent or imaginary person</a:t>
            </a:r>
          </a:p>
          <a:p>
            <a:pPr eaLnBrk="1" hangingPunct="1"/>
            <a:r>
              <a:rPr lang="en-US" u="sng" dirty="0" smtClean="0">
                <a:latin typeface="Century Gothic" pitchFamily="34" charset="0"/>
              </a:rPr>
              <a:t>Homeric/Epic Simile</a:t>
            </a:r>
            <a:r>
              <a:rPr lang="en-US" dirty="0" smtClean="0">
                <a:latin typeface="Century Gothic" pitchFamily="34" charset="0"/>
              </a:rPr>
              <a:t>: long similes that compare extreme adventure with everyday events, usually many lines long</a:t>
            </a:r>
          </a:p>
        </p:txBody>
      </p:sp>
      <p:pic>
        <p:nvPicPr>
          <p:cNvPr id="25604" name="Picture 3" descr="C:\Users\Alina\AppData\Local\Microsoft\Windows\Temporary Internet Files\Content.IE5\U7SOF7XR\MC9000373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969" y="4648200"/>
            <a:ext cx="14366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6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latin typeface="Alabama" pitchFamily="2" charset="0"/>
              </a:rPr>
              <a:t>Epic Conventions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5943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latin typeface="Century Gothic" pitchFamily="34" charset="0"/>
              </a:rPr>
              <a:t>In medias res</a:t>
            </a:r>
            <a:r>
              <a:rPr lang="en-US" dirty="0">
                <a:latin typeface="Century Gothic" pitchFamily="34" charset="0"/>
              </a:rPr>
              <a:t>: in the middle of things/action</a:t>
            </a:r>
          </a:p>
          <a:p>
            <a:r>
              <a:rPr lang="en-US" u="sng" dirty="0">
                <a:latin typeface="Century Gothic" pitchFamily="34" charset="0"/>
              </a:rPr>
              <a:t>Action on three planes</a:t>
            </a:r>
            <a:r>
              <a:rPr lang="en-US" dirty="0">
                <a:latin typeface="Century Gothic" pitchFamily="34" charset="0"/>
              </a:rPr>
              <a:t>: heavens, earth, &amp; underworld</a:t>
            </a:r>
          </a:p>
          <a:p>
            <a:r>
              <a:rPr lang="en-US" u="sng" dirty="0">
                <a:latin typeface="Century Gothic" pitchFamily="34" charset="0"/>
              </a:rPr>
              <a:t>Epithet</a:t>
            </a:r>
            <a:r>
              <a:rPr lang="en-US" dirty="0">
                <a:latin typeface="Century Gothic" pitchFamily="34" charset="0"/>
              </a:rPr>
              <a:t>: nickname</a:t>
            </a:r>
          </a:p>
          <a:p>
            <a:r>
              <a:rPr lang="en-US" u="sng" dirty="0">
                <a:latin typeface="Century Gothic" pitchFamily="34" charset="0"/>
              </a:rPr>
              <a:t>Deus ex </a:t>
            </a:r>
            <a:r>
              <a:rPr lang="en-US" u="sng" dirty="0" err="1">
                <a:latin typeface="Century Gothic" pitchFamily="34" charset="0"/>
              </a:rPr>
              <a:t>machina</a:t>
            </a:r>
            <a:r>
              <a:rPr lang="en-US" dirty="0">
                <a:latin typeface="Century Gothic" pitchFamily="34" charset="0"/>
              </a:rPr>
              <a:t>: intervention by the gods/machinery</a:t>
            </a:r>
          </a:p>
          <a:p>
            <a:r>
              <a:rPr lang="en-US" u="sng" dirty="0">
                <a:latin typeface="Century Gothic" pitchFamily="34" charset="0"/>
              </a:rPr>
              <a:t>Inflated forms of address</a:t>
            </a:r>
            <a:r>
              <a:rPr lang="en-US" dirty="0">
                <a:latin typeface="Century Gothic" pitchFamily="34" charset="0"/>
              </a:rPr>
              <a:t>: long speeches</a:t>
            </a:r>
          </a:p>
          <a:p>
            <a:r>
              <a:rPr lang="en-US" u="sng" dirty="0" smtClean="0">
                <a:latin typeface="Century Gothic" pitchFamily="34" charset="0"/>
              </a:rPr>
              <a:t>Heroes</a:t>
            </a:r>
            <a:r>
              <a:rPr lang="en-US" dirty="0" smtClean="0">
                <a:latin typeface="Century Gothic" pitchFamily="34" charset="0"/>
              </a:rPr>
              <a:t>: embody the values of civilization and what the culture is</a:t>
            </a:r>
          </a:p>
          <a:p>
            <a:r>
              <a:rPr lang="en-US" u="sng" dirty="0" smtClean="0">
                <a:latin typeface="Century Gothic" pitchFamily="34" charset="0"/>
              </a:rPr>
              <a:t>Catalogues</a:t>
            </a:r>
            <a:r>
              <a:rPr lang="en-US" dirty="0" smtClean="0">
                <a:latin typeface="Century Gothic" pitchFamily="34" charset="0"/>
              </a:rPr>
              <a:t>: long lists</a:t>
            </a:r>
          </a:p>
          <a:p>
            <a:r>
              <a:rPr lang="en-US" u="sng" dirty="0" smtClean="0">
                <a:latin typeface="Century Gothic" pitchFamily="34" charset="0"/>
              </a:rPr>
              <a:t>Processes</a:t>
            </a:r>
            <a:r>
              <a:rPr lang="en-US" dirty="0" smtClean="0">
                <a:latin typeface="Century Gothic" pitchFamily="34" charset="0"/>
              </a:rPr>
              <a:t>: instruction manuals </a:t>
            </a:r>
          </a:p>
          <a:p>
            <a:endParaRPr lang="en-US" dirty="0" smtClean="0"/>
          </a:p>
        </p:txBody>
      </p:sp>
      <p:pic>
        <p:nvPicPr>
          <p:cNvPr id="27652" name="Picture 2" descr="C:\Users\Alina\AppData\Local\Microsoft\Windows\Temporary Internet Files\Content.IE5\CDYV67W9\MC900195228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251575" y="18473"/>
            <a:ext cx="28670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Alina\AppData\Local\Microsoft\Windows\Temporary Internet Files\Content.IE5\H9ITQP9C\MC9004381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291" y="4953000"/>
            <a:ext cx="1524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0" y="5257800"/>
            <a:ext cx="14144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1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 dirty="0" smtClean="0">
                <a:latin typeface="Alabama" pitchFamily="2" charset="0"/>
              </a:rPr>
              <a:t>Vocabulary</a:t>
            </a:r>
            <a:r>
              <a:rPr lang="en-US" sz="9600" dirty="0" smtClean="0">
                <a:solidFill>
                  <a:schemeClr val="bg1"/>
                </a:solidFill>
                <a:latin typeface="Alabama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7818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latin typeface="Century Gothic" pitchFamily="34" charset="0"/>
              </a:rPr>
              <a:t>Myths</a:t>
            </a:r>
            <a:r>
              <a:rPr lang="en-US" sz="2800" dirty="0" smtClean="0">
                <a:latin typeface="Century Gothic" pitchFamily="34" charset="0"/>
              </a:rPr>
              <a:t>: traditional stories rooted in particular cultures that explain religious beliefs/values and explain natural occurrences  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/>
            <a:r>
              <a:rPr lang="en-US" sz="2800" u="sng" dirty="0" smtClean="0">
                <a:latin typeface="Century Gothic" pitchFamily="34" charset="0"/>
              </a:rPr>
              <a:t>Archetype</a:t>
            </a:r>
            <a:r>
              <a:rPr lang="en-US" sz="2800" dirty="0" smtClean="0">
                <a:latin typeface="Century Gothic" pitchFamily="34" charset="0"/>
              </a:rPr>
              <a:t>: story, character, topic, or theme  that represents a familiar pattern repeated throughout literature</a:t>
            </a:r>
          </a:p>
        </p:txBody>
      </p:sp>
    </p:spTree>
    <p:extLst>
      <p:ext uri="{BB962C8B-B14F-4D97-AF65-F5344CB8AC3E}">
        <p14:creationId xmlns:p14="http://schemas.microsoft.com/office/powerpoint/2010/main" val="20119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you need to know in a nutshell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Epics were written versions of what had originally been oral poems about a tribal or national hero during a warlike age.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i="1" dirty="0" smtClean="0"/>
              <a:t>The Iliad &amp; The Odyssey-</a:t>
            </a:r>
            <a:r>
              <a:rPr lang="en-US" dirty="0" smtClean="0"/>
              <a:t>Greek</a:t>
            </a:r>
          </a:p>
          <a:p>
            <a:pPr lvl="1"/>
            <a:r>
              <a:rPr lang="en-US" i="1" dirty="0" smtClean="0"/>
              <a:t>Beowulf</a:t>
            </a:r>
            <a:r>
              <a:rPr lang="en-US" dirty="0" smtClean="0"/>
              <a:t>- Anglo-Saxon</a:t>
            </a:r>
          </a:p>
          <a:p>
            <a:pPr lvl="1"/>
            <a:r>
              <a:rPr lang="en-US" i="1" dirty="0" smtClean="0"/>
              <a:t>Chanson de Roland</a:t>
            </a:r>
            <a:r>
              <a:rPr lang="en-US" dirty="0" smtClean="0"/>
              <a:t>- French</a:t>
            </a:r>
          </a:p>
          <a:p>
            <a:pPr lvl="1"/>
            <a:r>
              <a:rPr lang="en-US" i="1" dirty="0" err="1" smtClean="0"/>
              <a:t>Poema</a:t>
            </a:r>
            <a:r>
              <a:rPr lang="en-US" i="1" dirty="0" smtClean="0"/>
              <a:t> del Cid</a:t>
            </a:r>
            <a:r>
              <a:rPr lang="en-US" dirty="0" smtClean="0"/>
              <a:t>- Spanish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752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Epic Literary Terms 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(no pun intended)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4478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EC0EE-CB23-4765-BD01-F1F3F010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3BEC0EE-CB23-4765-BD01-F1F3F0109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2D4B4-EDCA-4045-9B84-BFE600AB5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5A2D4B4-EDCA-4045-9B84-BFE600AB5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CF5B0-CDC0-43A5-AB91-D62D6B116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10CF5B0-CDC0-43A5-AB91-D62D6B116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CEDB0-FEFC-40FC-BD19-F0B867C3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02CEDB0-FEFC-40FC-BD19-F0B867C33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AD391-A015-4E0E-A67D-CA13ABF6F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C2AD391-A015-4E0E-A67D-CA13ABF6F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C79E5-8D57-4730-8CBF-DFD8B140A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B8CC79E5-8D57-4730-8CBF-DFD8B140A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DD96A-0EC7-47C0-85FE-8E899C94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8DDD96A-0EC7-47C0-85FE-8E899C94E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E4605-819C-4196-94A9-55201FD7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3C6E4605-819C-4196-94A9-55201FD74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5865D-BF31-4462-8DB9-DA247C2CA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7215865D-BF31-4462-8DB9-DA247C2CA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08505-FF6D-48DD-863A-2FC8B313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6608505-FF6D-48DD-863A-2FC8B313F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C5C09-B07B-4369-98F6-7D2598F18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D5AC5C09-B07B-4369-98F6-7D2598F18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00AF6-06E2-4A1B-9ED4-A34409DAB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72800AF6-06E2-4A1B-9ED4-A34409DAB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Epic Literary Terms 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(no pun intended)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4478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0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BEC0EE-CB23-4765-BD01-F1F3F010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3BEC0EE-CB23-4765-BD01-F1F3F0109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A2D4B4-EDCA-4045-9B84-BFE600AB5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E5A2D4B4-EDCA-4045-9B84-BFE600AB5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AD391-A015-4E0E-A67D-CA13ABF6F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C2AD391-A015-4E0E-A67D-CA13ABF6F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CC79E5-8D57-4730-8CBF-DFD8B140A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B8CC79E5-8D57-4730-8CBF-DFD8B140A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DDD96A-0EC7-47C0-85FE-8E899C94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88DDD96A-0EC7-47C0-85FE-8E899C94E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6E4605-819C-4196-94A9-55201FD7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3C6E4605-819C-4196-94A9-55201FD74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AC5C09-B07B-4369-98F6-7D2598F18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D5AC5C09-B07B-4369-98F6-7D2598F18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00AF6-06E2-4A1B-9ED4-A34409DAB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72800AF6-06E2-4A1B-9ED4-A34409DAB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According to Homer, an epic has the following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6858000" cy="39767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hero is a figure of great national or cosmic importance.</a:t>
            </a:r>
          </a:p>
          <a:p>
            <a:r>
              <a:rPr lang="en-US" dirty="0" smtClean="0"/>
              <a:t>The setting of the poem is ample in scale. (</a:t>
            </a:r>
            <a:r>
              <a:rPr lang="en-US" i="1" dirty="0" smtClean="0"/>
              <a:t>Odysseus wanders all over the Mediterranean basin and descends into the Underworld)</a:t>
            </a:r>
          </a:p>
          <a:p>
            <a:r>
              <a:rPr lang="en-US" dirty="0" smtClean="0"/>
              <a:t>The action involves superhuman deeds in battle or along, arduous, and dangerous journey accomplished.</a:t>
            </a:r>
          </a:p>
          <a:p>
            <a:r>
              <a:rPr lang="en-US" dirty="0" smtClean="0"/>
              <a:t>In these great actions the gods and other supernatural beings take an interest or an active part.</a:t>
            </a:r>
          </a:p>
          <a:p>
            <a:r>
              <a:rPr lang="en-US" dirty="0" smtClean="0"/>
              <a:t>An epic poem is a ceremonial performance, and is narrated in </a:t>
            </a:r>
            <a:r>
              <a:rPr lang="en-US" dirty="0"/>
              <a:t>c</a:t>
            </a:r>
            <a:r>
              <a:rPr lang="en-US" dirty="0" smtClean="0"/>
              <a:t>eremonial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think of other epics?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11" y="1752600"/>
            <a:ext cx="4318289" cy="182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91213"/>
            <a:ext cx="2057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0.gstatic.com/images?q=tbn:ANd9GcQk1rC1UJzNw9F2OBDqnIN2cTLbOUbQBzt722rTv4X6nqfbRytV7w:www.thehobbitblog.com/wp-content/uploads/2014/07/HBFA_Mini_1sht_Comic_Con_RGB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399"/>
            <a:ext cx="22098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2.gstatic.com/images?q=tbn:ANd9GcTMO-X3vvtKAlVvP7vwYaBjpapY41T_rOsWJvzlP80-LO38H8oLng:thefairytalesite.net/wp-content/uploads/2012/11/Harry-Potter-and-The-Prisoner-of-Azkaban-harry-james-potter-9649892-1024-76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238375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3505200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Epic Hero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838200" y="914400"/>
          <a:ext cx="10210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B3598-C7E8-4A72-9CE3-01FF1882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A3B3598-C7E8-4A72-9CE3-01FF1882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3B344-2E21-44E9-A1F4-074F4D04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6B3B344-2E21-44E9-A1F4-074F4D040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D36B4-7FA0-4B52-BFCC-F14039D6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C02D36B4-7FA0-4B52-BFCC-F14039D6F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B7688-8E43-44EB-ADF0-3EF19EBB8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5A7B7688-8E43-44EB-ADF0-3EF19EBB8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006A89-6BCB-45F6-A8E8-CEC726BEF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13006A89-6BCB-45F6-A8E8-CEC726BEF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E80CE-9DB3-4FA5-B3BF-3CC40B93F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0A5E80CE-9DB3-4FA5-B3BF-3CC40B93F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C0B86-E8BA-4A58-818C-03F134CDA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541C0B86-E8BA-4A58-818C-03F134CDA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Epic Hero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entury Gothic" pitchFamily="34" charset="0"/>
              </a:rPr>
              <a:t>Represents values of a culture</a:t>
            </a:r>
          </a:p>
        </p:txBody>
      </p:sp>
      <p:pic>
        <p:nvPicPr>
          <p:cNvPr id="45058" name="Picture 2" descr="http://img.timeinc.net/time/photoessays/2009/harry_potter_grows/harry_potter_grows_01.jpg"/>
          <p:cNvPicPr>
            <a:picLocks noChangeAspect="1" noChangeArrowheads="1"/>
          </p:cNvPicPr>
          <p:nvPr/>
        </p:nvPicPr>
        <p:blipFill>
          <a:blip r:embed="rId2" cstate="print"/>
          <a:srcRect l="24877" r="25368"/>
          <a:stretch>
            <a:fillRect/>
          </a:stretch>
        </p:blipFill>
        <p:spPr bwMode="auto">
          <a:xfrm>
            <a:off x="228600" y="2590800"/>
            <a:ext cx="2895600" cy="384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3.bp.blogspot.com/-OnZuHaCZ2kc/URhBFQuFB6I/AAAAAAAACFE/Mz_z4iP-F78/s400/0005-FrodoBagg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838450" cy="34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://s3.amazonaws.com/rapgenius/1345598281_Episode_4_Luke_Skywalk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66700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3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Undertakes a difficult journey or quest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4034" name="Picture 2" descr="http://images2.wikia.nocookie.net/__cb20100628053057/harrypotter/images/8/88/DH_-_Voldemort_VS._Harry_Final_Duel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503592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i.dailymail.co.uk/i/pix/2011/07/25/article-0-0D29BDCF00000578-473_468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457700" cy="272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www.badhaven.com/wp-content/uploads/2012/03/star-wars-episode-i-light-saber-fight-375301009b2944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0734"/>
            <a:ext cx="3870325" cy="22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2925" y="6858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Epic Hero</a:t>
            </a: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ba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entury Gothic" pitchFamily="34" charset="0"/>
              </a:rPr>
              <a:t>Has an unusual origin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 rot="21446019">
            <a:off x="525463" y="2324100"/>
            <a:ext cx="269875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“You’re a wizard Harry!”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1143000" y="2895600"/>
            <a:ext cx="7162800" cy="396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“Even the smallest person can change the course of the future.”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6096000" y="1600200"/>
            <a:ext cx="2590800" cy="2514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Century Gothic" pitchFamily="34" charset="0"/>
              </a:rPr>
              <a:t>“Luke…I am your father.”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2925" y="6858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Epic Hero</a:t>
            </a: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ba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4" grpId="0" animBg="1"/>
      <p:bldP spid="5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927975" cy="3962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entury Gothic" pitchFamily="34" charset="0"/>
              </a:rPr>
              <a:t>Has a special ability or weapon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 l="961" t="34758" r="53204" b="5128"/>
          <a:stretch>
            <a:fillRect/>
          </a:stretch>
        </p:blipFill>
        <p:spPr bwMode="auto">
          <a:xfrm>
            <a:off x="1905000" y="2971800"/>
            <a:ext cx="2590800" cy="355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/>
          <a:srcRect l="3046" t="33904" r="53526" b="6837"/>
          <a:stretch>
            <a:fillRect/>
          </a:stretch>
        </p:blipFill>
        <p:spPr bwMode="auto">
          <a:xfrm>
            <a:off x="5181600" y="2971800"/>
            <a:ext cx="242943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http://ghostradio.files.wordpress.com/2010/11/harry-potter-and-the-deathly-hallows_daniel-radcliffe-wand1-bm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0348">
            <a:off x="100944" y="475038"/>
            <a:ext cx="3737906" cy="173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6858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bama" pitchFamily="2" charset="0"/>
              </a:rPr>
              <a:t>Epic Hero</a:t>
            </a:r>
          </a:p>
        </p:txBody>
      </p:sp>
    </p:spTree>
    <p:extLst>
      <p:ext uri="{BB962C8B-B14F-4D97-AF65-F5344CB8AC3E}">
        <p14:creationId xmlns:p14="http://schemas.microsoft.com/office/powerpoint/2010/main" val="21726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</TotalTime>
  <Words>819</Words>
  <Application>Microsoft Office PowerPoint</Application>
  <PresentationFormat>On-screen Show (4:3)</PresentationFormat>
  <Paragraphs>117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M. H. Abrams’ A Glossary of Literary Terms</vt:lpstr>
      <vt:lpstr>Traditionally…</vt:lpstr>
      <vt:lpstr>According to Homer, an epic has the following features:</vt:lpstr>
      <vt:lpstr>Can you think of other epics?</vt:lpstr>
      <vt:lpstr>The Epic Hero</vt:lpstr>
      <vt:lpstr>Epic Hero</vt:lpstr>
      <vt:lpstr>PowerPoint Presentation</vt:lpstr>
      <vt:lpstr>PowerPoint Presentation</vt:lpstr>
      <vt:lpstr>PowerPoint Presentation</vt:lpstr>
      <vt:lpstr>PowerPoint Presentation</vt:lpstr>
      <vt:lpstr>Epic Heroes</vt:lpstr>
      <vt:lpstr>The Hero’s Journey</vt:lpstr>
      <vt:lpstr>The Hero’s Journey</vt:lpstr>
      <vt:lpstr>The Hero’s Journey</vt:lpstr>
      <vt:lpstr>The Hero’s Journey</vt:lpstr>
      <vt:lpstr>Epic Conventions</vt:lpstr>
      <vt:lpstr>Epic Conventions</vt:lpstr>
      <vt:lpstr>Vocabulary </vt:lpstr>
      <vt:lpstr>Okay…</vt:lpstr>
      <vt:lpstr>Epic Literary Terms  (no pun intended)</vt:lpstr>
      <vt:lpstr>Epic Literary Terms  (no pun intended)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H. Abrams’ A Glossary of Literary Terms</dc:title>
  <dc:creator>Jennifer Staehle</dc:creator>
  <cp:lastModifiedBy>Jennifer Staehle</cp:lastModifiedBy>
  <cp:revision>1</cp:revision>
  <dcterms:created xsi:type="dcterms:W3CDTF">2014-10-27T13:14:16Z</dcterms:created>
  <dcterms:modified xsi:type="dcterms:W3CDTF">2014-10-27T13:15:26Z</dcterms:modified>
</cp:coreProperties>
</file>